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1" r:id="rId20"/>
    <p:sldId id="278" r:id="rId21"/>
    <p:sldId id="265" r:id="rId22"/>
    <p:sldId id="279" r:id="rId23"/>
    <p:sldId id="258" r:id="rId24"/>
    <p:sldId id="280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40F71-EE1B-405B-9B75-2A98AD0DEB85}" type="datetimeFigureOut">
              <a:rPr lang="en-AU" smtClean="0"/>
              <a:t>27/05/2025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C3E6-C62D-47E4-B989-656CF1B173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01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4051" y="359968"/>
            <a:ext cx="1512062" cy="3964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492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4051" y="359968"/>
            <a:ext cx="1512062" cy="3964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1132" y="1895982"/>
            <a:ext cx="5970905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4051" y="359968"/>
            <a:ext cx="1512062" cy="3964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3533" y="4948187"/>
            <a:ext cx="3200948" cy="119760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43533" y="5277116"/>
            <a:ext cx="2232660" cy="240665"/>
          </a:xfrm>
          <a:custGeom>
            <a:avLst/>
            <a:gdLst/>
            <a:ahLst/>
            <a:cxnLst/>
            <a:rect l="l" t="t" r="r" b="b"/>
            <a:pathLst>
              <a:path w="2232660" h="240664">
                <a:moveTo>
                  <a:pt x="0" y="240144"/>
                </a:moveTo>
                <a:lnTo>
                  <a:pt x="2232279" y="240144"/>
                </a:lnTo>
                <a:lnTo>
                  <a:pt x="2232279" y="0"/>
                </a:lnTo>
                <a:lnTo>
                  <a:pt x="0" y="0"/>
                </a:lnTo>
                <a:lnTo>
                  <a:pt x="0" y="240144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71524" y="4869192"/>
            <a:ext cx="3528695" cy="1483995"/>
          </a:xfrm>
          <a:custGeom>
            <a:avLst/>
            <a:gdLst/>
            <a:ahLst/>
            <a:cxnLst/>
            <a:rect l="l" t="t" r="r" b="b"/>
            <a:pathLst>
              <a:path w="3528695" h="1483995">
                <a:moveTo>
                  <a:pt x="0" y="1483867"/>
                </a:moveTo>
                <a:lnTo>
                  <a:pt x="3528441" y="1483867"/>
                </a:lnTo>
                <a:lnTo>
                  <a:pt x="3528441" y="0"/>
                </a:lnTo>
                <a:lnTo>
                  <a:pt x="0" y="0"/>
                </a:lnTo>
                <a:lnTo>
                  <a:pt x="0" y="1483867"/>
                </a:lnTo>
                <a:close/>
              </a:path>
            </a:pathLst>
          </a:custGeom>
          <a:ln w="12700">
            <a:solidFill>
              <a:srgbClr val="2B1D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14051" y="359968"/>
            <a:ext cx="1512062" cy="3964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853" y="699008"/>
            <a:ext cx="100609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319" y="1323848"/>
            <a:ext cx="9431020" cy="4209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512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72468" y="6515424"/>
            <a:ext cx="1765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B1D3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uq.edu.au/webapps/blackboard/content/launchAssessment.jsp?course_id=_11416_1&amp;content_id=_5201818_1&amp;mode=view" TargetMode="External"/><Relationship Id="rId3" Type="http://schemas.openxmlformats.org/officeDocument/2006/relationships/hyperlink" Target="learn.uq.edu.au" TargetMode="External"/><Relationship Id="rId7" Type="http://schemas.openxmlformats.org/officeDocument/2006/relationships/hyperlink" Target="https://learn.uq.edu.au/webapps/blackboard/content/launchAssessment.jsp?course_id=_11416_1&amp;content_id=_5201678_1&amp;mode=view" TargetMode="External"/><Relationship Id="rId2" Type="http://schemas.openxmlformats.org/officeDocument/2006/relationships/hyperlink" Target="https://habs.uq.edu.au/current-students/prepare-for-your-placement/placement-safety-modu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uq.edu.au/webapps/blackboard/content/launchAssessment.jsp?course_id=_11416_1&amp;content_id=_6152618_1&amp;mode=view" TargetMode="External"/><Relationship Id="rId5" Type="http://schemas.openxmlformats.org/officeDocument/2006/relationships/hyperlink" Target="https://learn.uq.edu.au/webapps/scor-scormengine-BB5fd17f67f4120/delivery?action=launchPackage&amp;course_id=_11416_1&amp;content_id=_9561253_1" TargetMode="External"/><Relationship Id="rId4" Type="http://schemas.openxmlformats.org/officeDocument/2006/relationships/hyperlink" Target="https://content.learn.uq.edu.au/ugrd02/%23/" TargetMode="External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p.gov.au/what-we-do/national-police-checks/national-police-checks" TargetMode="External"/><Relationship Id="rId2" Type="http://schemas.openxmlformats.org/officeDocument/2006/relationships/hyperlink" Target="https://habs.uq.edu.au/current-students/prepare-for-your-placement/criminal-history-chec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bs.uq.edu.au/files/31374/HaBS%20commonwealth-statutory-declaration-form%20criminal%20history.pdf" TargetMode="External"/><Relationship Id="rId4" Type="http://schemas.openxmlformats.org/officeDocument/2006/relationships/hyperlink" Target="https://www.afp.gov.au/what-we-do/services/criminal-records/national-police-check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abs.uq.edu.au/current-students/prepare-for-your-placement/first-aid-and-cpr" TargetMode="External"/><Relationship Id="rId2" Type="http://schemas.openxmlformats.org/officeDocument/2006/relationships/hyperlink" Target="https://training.gov.au/Home/Tg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qld.gov.au/__data/assets/pdf_file/0031/147397/registerilearn.pdf" TargetMode="External"/><Relationship Id="rId2" Type="http://schemas.openxmlformats.org/officeDocument/2006/relationships/hyperlink" Target="https://habs.uq.edu.au/current-students/prepare-for-your-placement/queensland-health-pre-placement-requiremen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abs.uq.edu.au/current-students/prepare-your-placement/disability-worker-screening-clearanc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abs.uq.edu.au/current-students/prepare-your-placement/covid19-wil-placemen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abs.uq.edu.au/current-students/prepare-your-placement/ahpra-registration" TargetMode="External"/><Relationship Id="rId2" Type="http://schemas.openxmlformats.org/officeDocument/2006/relationships/hyperlink" Target="https://staff.uq.edu.au/files/6959/exposure-prone-procedures-statemen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bs.uq.edu.au/current-students/prepare-your-placement/anaphylaxis-certific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ments.uq.edu.au/inplace/" TargetMode="External"/><Relationship Id="rId2" Type="http://schemas.openxmlformats.org/officeDocument/2006/relationships/hyperlink" Target="https://habs.uq.edu.au/how-complete-your-pre-placement-requir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habs.uq.edu.au/current-students/prepare-for-your-placement" TargetMode="External"/><Relationship Id="rId4" Type="http://schemas.openxmlformats.org/officeDocument/2006/relationships/hyperlink" Target="https://youtu.be/myXjQmWmeN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XjQmWmeNE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robat.adobe.com/au/en/mobile/scanner-app.html" TargetMode="External"/><Relationship Id="rId2" Type="http://schemas.openxmlformats.org/officeDocument/2006/relationships/hyperlink" Target="https://www.library.uq.edu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google.com/drive/answer/3145835?co&amp;co=GENIE.Platform%3DAndroid&amp;oco=1" TargetMode="External"/><Relationship Id="rId4" Type="http://schemas.openxmlformats.org/officeDocument/2006/relationships/hyperlink" Target="https://support.apple.com/en-au/HT210336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espect.uq.edu.au/support/sexual-misconduct-support-unit-smsu" TargetMode="External"/><Relationship Id="rId13" Type="http://schemas.openxmlformats.org/officeDocument/2006/relationships/hyperlink" Target="http://www.hms.uq.edu.au/" TargetMode="External"/><Relationship Id="rId3" Type="http://schemas.openxmlformats.org/officeDocument/2006/relationships/hyperlink" Target="https://streetsmarts.initiatives.qld.gov.au/regional-driving/" TargetMode="External"/><Relationship Id="rId7" Type="http://schemas.openxmlformats.org/officeDocument/2006/relationships/hyperlink" Target="https://my.uq.edu.au/information-and-services/student-support/health-and-wellbeing/mental-health-and-emotional-support/counselling" TargetMode="External"/><Relationship Id="rId12" Type="http://schemas.openxmlformats.org/officeDocument/2006/relationships/hyperlink" Target="http://www.shrs.uq.edu.au/" TargetMode="External"/><Relationship Id="rId17" Type="http://schemas.openxmlformats.org/officeDocument/2006/relationships/image" Target="../media/image20.jpg"/><Relationship Id="rId2" Type="http://schemas.openxmlformats.org/officeDocument/2006/relationships/hyperlink" Target="https://www.police.qld.gov.au/safety-and-preventing-crime/personal-safety/adult-safety" TargetMode="External"/><Relationship Id="rId16" Type="http://schemas.openxmlformats.org/officeDocument/2006/relationships/hyperlink" Target="https://psychology.uq.edu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uq.edu.au/contact/student-central#support" TargetMode="External"/><Relationship Id="rId11" Type="http://schemas.openxmlformats.org/officeDocument/2006/relationships/hyperlink" Target="https://dentistry.uq.edu.au/" TargetMode="External"/><Relationship Id="rId5" Type="http://schemas.openxmlformats.org/officeDocument/2006/relationships/hyperlink" Target="https://www.triplezero.gov.au/" TargetMode="External"/><Relationship Id="rId15" Type="http://schemas.openxmlformats.org/officeDocument/2006/relationships/hyperlink" Target="http://pharmacy.uq.edu.au/" TargetMode="External"/><Relationship Id="rId10" Type="http://schemas.openxmlformats.org/officeDocument/2006/relationships/hyperlink" Target="https://campuses.uq.edu.au/information-and-services/security/campus-safety" TargetMode="External"/><Relationship Id="rId4" Type="http://schemas.openxmlformats.org/officeDocument/2006/relationships/hyperlink" Target="https://respect.uq.edu.au/" TargetMode="External"/><Relationship Id="rId9" Type="http://schemas.openxmlformats.org/officeDocument/2006/relationships/hyperlink" Target="https://respect.uq.edu.au/support/first-responder-network/about-first-responder-network" TargetMode="External"/><Relationship Id="rId14" Type="http://schemas.openxmlformats.org/officeDocument/2006/relationships/hyperlink" Target="http://nmsw.uq.edu.a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abs.uq.edu.au/study/teaching-and-learning/work-integrated-learning" TargetMode="External"/><Relationship Id="rId2" Type="http://schemas.openxmlformats.org/officeDocument/2006/relationships/hyperlink" Target="https://habs.uq.edu.au/placement-policies-and-procedu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future-students.uq.edu.au/" TargetMode="External"/><Relationship Id="rId4" Type="http://schemas.openxmlformats.org/officeDocument/2006/relationships/hyperlink" Target="https://habs.uq.edu.au/fitness-practise-while-placemen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habs.uq.edu.au/current-students/prepare-for-your-placement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hyperlink" Target="https://habs.uq.edu.au/about/schools-and-centr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video-chat.service-centre.uq.edu.au/?queue=HaBS%20Placement%20Ready" TargetMode="External"/><Relationship Id="rId5" Type="http://schemas.openxmlformats.org/officeDocument/2006/relationships/image" Target="../media/image25.png"/><Relationship Id="rId10" Type="http://schemas.openxmlformats.org/officeDocument/2006/relationships/hyperlink" Target="https://habs.uq.edu.au/current-students/prepare-for-your-placement/placement-safety-modules" TargetMode="External"/><Relationship Id="rId4" Type="http://schemas.openxmlformats.org/officeDocument/2006/relationships/image" Target="../media/image24.png"/><Relationship Id="rId9" Type="http://schemas.openxmlformats.org/officeDocument/2006/relationships/hyperlink" Target="mailto:habs.placementready@uq.edu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habs.uq.edu.au/current-students/prepare-for-your-place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uq.edu.au/information-and-services/information-technology/email/managing-student-email/forwarding-student-email" TargetMode="External"/><Relationship Id="rId5" Type="http://schemas.openxmlformats.org/officeDocument/2006/relationships/hyperlink" Target="https://placements.uq.edu.au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bs.uq.edu.au/current-students/prepare-for-your-placement/student-immunisation-recor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future-students.uq.edu.au/app/answers/list/kw/immunisation/sno/0/session/L3RpbWUvMTYxMTg4MDMxMS9nZW4vMTYxMTg4MDMxMS9zaWQvZlVSWHVSMDlyZjFvbVJqVTF6cWhNY0lGMVlXT3p6X1N5RGF3OEMlN0VJUk80eiU3RWJhel9paXlTNUN1Znp4SEFfRFdXT0VHTW1tYkoweFFNcVZkcF9LMng2eHlZOVlzTmpiRk84R2wzQnFqWV9PZHNQNWVSTldiNnJmUSUyMSUyMQ%3D%3D/search/1" TargetMode="External"/><Relationship Id="rId2" Type="http://schemas.openxmlformats.org/officeDocument/2006/relationships/hyperlink" Target="mailto:immunisation@uq.edu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bs.uq.edu.au/current-students/prepare-for-your-placement/student-immunisation-recor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ld.gov.au/law/laws-regulated-industries-and-accountability/queensland-laws-and-regulations/regulated-industries-and-licensing/blue-card/eligible" TargetMode="External"/><Relationship Id="rId2" Type="http://schemas.openxmlformats.org/officeDocument/2006/relationships/hyperlink" Target="https://habs.uq.edu.au/current-students/placements/pre-placement-requirements/working-children-check-blue-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habs.uq.edu.au/current-students/prepare-for-your-placement/blue-c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91132" y="1905000"/>
            <a:ext cx="6614668" cy="126701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sz="4300" dirty="0">
                <a:solidFill>
                  <a:srgbClr val="FFFFFF"/>
                </a:solidFill>
              </a:rPr>
              <a:t>H</a:t>
            </a:r>
            <a:r>
              <a:rPr lang="en-AU" sz="4300" dirty="0">
                <a:solidFill>
                  <a:srgbClr val="FFFFFF"/>
                </a:solidFill>
              </a:rPr>
              <a:t>M</a:t>
            </a:r>
            <a:r>
              <a:rPr sz="4300" dirty="0">
                <a:solidFill>
                  <a:srgbClr val="FFFFFF"/>
                </a:solidFill>
              </a:rPr>
              <a:t>BS</a:t>
            </a:r>
            <a:r>
              <a:rPr sz="4300" spc="-114" dirty="0">
                <a:solidFill>
                  <a:srgbClr val="FFFFFF"/>
                </a:solidFill>
              </a:rPr>
              <a:t> </a:t>
            </a:r>
            <a:r>
              <a:rPr sz="4300" dirty="0">
                <a:solidFill>
                  <a:srgbClr val="FFFFFF"/>
                </a:solidFill>
              </a:rPr>
              <a:t>Placement</a:t>
            </a:r>
            <a:r>
              <a:rPr sz="4300" spc="-90" dirty="0">
                <a:solidFill>
                  <a:srgbClr val="FFFFFF"/>
                </a:solidFill>
              </a:rPr>
              <a:t> </a:t>
            </a:r>
            <a:r>
              <a:rPr sz="4300" spc="-10" dirty="0">
                <a:solidFill>
                  <a:srgbClr val="FFFFFF"/>
                </a:solidFill>
              </a:rPr>
              <a:t>Ready </a:t>
            </a:r>
            <a:r>
              <a:rPr sz="4300" dirty="0">
                <a:solidFill>
                  <a:srgbClr val="FFFFFF"/>
                </a:solidFill>
              </a:rPr>
              <a:t>Information</a:t>
            </a:r>
            <a:r>
              <a:rPr sz="4300" spc="-160" dirty="0">
                <a:solidFill>
                  <a:srgbClr val="FFFFFF"/>
                </a:solidFill>
              </a:rPr>
              <a:t> </a:t>
            </a:r>
            <a:r>
              <a:rPr sz="4300" spc="-10" dirty="0">
                <a:solidFill>
                  <a:srgbClr val="FFFFFF"/>
                </a:solidFill>
              </a:rPr>
              <a:t>Session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1691132" y="3499484"/>
            <a:ext cx="4283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Meet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placement-ready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17" y="2673553"/>
            <a:ext cx="4382135" cy="3203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2B1D37"/>
              </a:buClr>
              <a:buFont typeface="Arial"/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These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modules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different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iLearn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Modules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endParaRPr sz="12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by</a:t>
            </a:r>
            <a:r>
              <a:rPr sz="1200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ALL</a:t>
            </a:r>
            <a:r>
              <a:rPr sz="1200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</a:t>
            </a:r>
            <a:r>
              <a:rPr lang="en-AU" sz="1200" dirty="0">
                <a:solidFill>
                  <a:srgbClr val="2B1D37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BS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students.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200" dirty="0">
              <a:latin typeface="Arial"/>
              <a:cs typeface="Arial"/>
            </a:endParaRPr>
          </a:p>
          <a:p>
            <a:pPr marL="299085" marR="6667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Please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follow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instructions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Prepare</a:t>
            </a:r>
            <a:r>
              <a:rPr sz="1200" u="sng" spc="-4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1200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your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placement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web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site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complete</a:t>
            </a:r>
            <a:r>
              <a:rPr sz="1200" u="none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module</a:t>
            </a:r>
            <a:r>
              <a:rPr sz="1200" u="none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via</a:t>
            </a:r>
            <a:r>
              <a:rPr sz="1200" u="none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Blackboard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Once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module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two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assessments,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</a:t>
            </a:r>
            <a:r>
              <a:rPr lang="en-AU" sz="1200" dirty="0">
                <a:solidFill>
                  <a:srgbClr val="2B1D37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Ready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able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confirm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completion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Blackboard,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so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there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no</a:t>
            </a:r>
            <a:r>
              <a:rPr sz="1200" spc="50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need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this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requirement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InPlace.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35369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pass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with 80%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register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as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completing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each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assessment.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27876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Remember:</a:t>
            </a:r>
            <a:r>
              <a:rPr sz="1200" b="1" u="sng" spc="-6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the</a:t>
            </a:r>
            <a:r>
              <a:rPr sz="1200" b="1" u="sng" spc="-3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HaBS</a:t>
            </a:r>
            <a:r>
              <a:rPr sz="1200" b="1" u="sng" spc="-3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Placement</a:t>
            </a:r>
            <a:r>
              <a:rPr sz="1200" b="1" u="sng" spc="-5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Safety</a:t>
            </a:r>
            <a:r>
              <a:rPr sz="1200" b="1" u="sng" spc="-5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modules</a:t>
            </a:r>
            <a:r>
              <a:rPr sz="1200" b="1" u="sng" spc="-2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are</a:t>
            </a:r>
            <a:r>
              <a:rPr sz="1200" b="1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different</a:t>
            </a:r>
            <a:r>
              <a:rPr sz="1200" b="1" u="sng" spc="-2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to</a:t>
            </a:r>
            <a:r>
              <a:rPr sz="1200" b="1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the</a:t>
            </a:r>
            <a:r>
              <a:rPr sz="1200" b="1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iLearn</a:t>
            </a:r>
            <a:r>
              <a:rPr sz="1200" b="1" u="sng" spc="-3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modules</a:t>
            </a:r>
            <a:r>
              <a:rPr sz="1200" b="1" u="sng" spc="-2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and</a:t>
            </a:r>
            <a:r>
              <a:rPr sz="1200" b="1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you</a:t>
            </a:r>
            <a:r>
              <a:rPr sz="1200" b="1" u="sng" spc="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need</a:t>
            </a:r>
            <a:r>
              <a:rPr sz="1200" b="1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2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to</a:t>
            </a:r>
            <a:r>
              <a:rPr sz="1200" b="1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complete</a:t>
            </a:r>
            <a:r>
              <a:rPr sz="1200" b="1" u="sng" spc="-5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them</a:t>
            </a:r>
            <a:r>
              <a:rPr sz="1200" b="1" u="sng" spc="-5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both.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H</a:t>
            </a:r>
            <a:r>
              <a:rPr lang="en-AU" u="sng" dirty="0">
                <a:uFill>
                  <a:solidFill>
                    <a:srgbClr val="512379"/>
                  </a:solidFill>
                </a:uFill>
                <a:hlinkClick r:id="rId2"/>
              </a:rPr>
              <a:t>a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BS</a:t>
            </a:r>
            <a:r>
              <a:rPr u="sng" spc="-110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Placement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Safety</a:t>
            </a:r>
            <a:r>
              <a:rPr u="sng" spc="-15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2"/>
              </a:rPr>
              <a:t>Training</a:t>
            </a:r>
            <a:r>
              <a:rPr u="sng" spc="-90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modules</a:t>
            </a:r>
            <a:r>
              <a:rPr u="sng" spc="-90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2"/>
              </a:rPr>
              <a:t>(Blackboard)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84970"/>
              </p:ext>
            </p:extLst>
          </p:nvPr>
        </p:nvGraphicFramePr>
        <p:xfrm>
          <a:off x="4865496" y="2684145"/>
          <a:ext cx="7142480" cy="3593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9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Discipline(s)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Module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Assessments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92075" marR="2433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200" b="1" spc="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200" b="1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Work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1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Counselling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 marR="6267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Health,</a:t>
                      </a:r>
                      <a:r>
                        <a:rPr sz="1200" b="1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Sport</a:t>
                      </a:r>
                      <a:r>
                        <a:rPr sz="1200" b="1" spc="-1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1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3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Human</a:t>
                      </a:r>
                      <a:r>
                        <a:rPr sz="1200" b="1" spc="-3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Movement</a:t>
                      </a:r>
                      <a:r>
                        <a:rPr sz="1200" b="1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spc="-3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Nutrition</a:t>
                      </a:r>
                      <a:r>
                        <a:rPr sz="1200" b="1" spc="-2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Science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Psychological</a:t>
                      </a:r>
                      <a:r>
                        <a:rPr sz="1200" b="1" spc="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Science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1200" b="1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Psychology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Organisational</a:t>
                      </a:r>
                      <a:r>
                        <a:rPr sz="1200" b="1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Psychology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Pharmaceutical</a:t>
                      </a:r>
                      <a:r>
                        <a:rPr sz="1200" b="1" spc="-7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Industry</a:t>
                      </a:r>
                      <a:r>
                        <a:rPr sz="1200" b="1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Practice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 marR="19748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eCourse:</a:t>
                      </a:r>
                      <a:r>
                        <a:rPr sz="1100" u="sng" spc="-3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HaBS</a:t>
                      </a:r>
                      <a:r>
                        <a:rPr sz="1100" u="sng" spc="26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1100" u="sng" spc="-5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-</a:t>
                      </a:r>
                      <a:r>
                        <a:rPr sz="1100" u="none" spc="-5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Placement</a:t>
                      </a:r>
                      <a:r>
                        <a:rPr sz="1100" u="sng" spc="-6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11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Safety</a:t>
                      </a:r>
                      <a:r>
                        <a:rPr sz="1100" u="none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course.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8784" indent="-12700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219075" algn="l"/>
                        </a:tabLst>
                      </a:pPr>
                      <a:r>
                        <a:rPr sz="1200" u="sng" spc="-8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	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Assessment:</a:t>
                      </a:r>
                      <a:r>
                        <a:rPr sz="1200" u="sng" spc="-3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HaBS</a:t>
                      </a:r>
                      <a:r>
                        <a:rPr sz="1200" u="sng" spc="-3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-</a:t>
                      </a:r>
                      <a:r>
                        <a:rPr sz="1200" u="none" spc="-5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Placement</a:t>
                      </a:r>
                      <a:r>
                        <a:rPr sz="1200" u="sng" spc="-7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Safety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512379"/>
                        </a:buClr>
                        <a:buFont typeface="Arial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  <a:buClr>
                          <a:srgbClr val="512379"/>
                        </a:buClr>
                        <a:buFont typeface="Arial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335915" indent="-12700" algn="just">
                        <a:lnSpc>
                          <a:spcPct val="100000"/>
                        </a:lnSpc>
                        <a:buAutoNum type="arabicPeriod"/>
                        <a:tabLst>
                          <a:tab pos="219075" algn="l"/>
                        </a:tabLst>
                      </a:pPr>
                      <a:r>
                        <a:rPr sz="1200" u="sng" spc="-8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	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Assessment:</a:t>
                      </a:r>
                      <a:r>
                        <a:rPr sz="1200" u="sng" spc="-4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HaBS</a:t>
                      </a:r>
                      <a:r>
                        <a:rPr sz="12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-</a:t>
                      </a:r>
                      <a:r>
                        <a:rPr sz="1200" u="none" spc="-5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Managing</a:t>
                      </a:r>
                      <a:r>
                        <a:rPr sz="1200" u="sng" spc="-6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Occupational</a:t>
                      </a:r>
                      <a:r>
                        <a:rPr sz="1200" u="none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Violence</a:t>
                      </a:r>
                      <a:r>
                        <a:rPr sz="1200" u="sng" spc="-3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and</a:t>
                      </a:r>
                      <a:r>
                        <a:rPr sz="1200" u="sng" spc="-10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Aggression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200" b="1" spc="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200" b="1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en-AU" sz="1200" b="1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BS</a:t>
                      </a:r>
                      <a:r>
                        <a:rPr sz="1200" b="1" spc="-35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disciplines/programs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99695">
                        <a:lnSpc>
                          <a:spcPct val="100000"/>
                        </a:lnSpc>
                      </a:pP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eCourse:</a:t>
                      </a:r>
                      <a:r>
                        <a:rPr sz="1200" u="sng" spc="-5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HaBS</a:t>
                      </a:r>
                      <a:r>
                        <a:rPr sz="12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–</a:t>
                      </a:r>
                      <a:r>
                        <a:rPr sz="1200" u="none" spc="-5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Clinical</a:t>
                      </a:r>
                      <a:r>
                        <a:rPr sz="1200" u="none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Placement</a:t>
                      </a:r>
                      <a:r>
                        <a:rPr sz="1200" u="sng" spc="-7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Safety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219075" indent="-13970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eriod"/>
                        <a:tabLst>
                          <a:tab pos="219075" algn="l"/>
                        </a:tabLst>
                      </a:pPr>
                      <a:r>
                        <a:rPr sz="1200" u="sng" spc="-8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Assessment:</a:t>
                      </a:r>
                      <a:r>
                        <a:rPr sz="1200" u="sng" spc="-4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HaBS</a:t>
                      </a:r>
                      <a:r>
                        <a:rPr sz="12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-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Clinical</a:t>
                      </a:r>
                      <a:r>
                        <a:rPr sz="1200" u="sng" spc="-6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Placement</a:t>
                      </a:r>
                      <a:r>
                        <a:rPr sz="1200" u="sng" spc="-6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Safety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075" marR="335915" indent="-1270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219075" algn="l"/>
                        </a:tabLst>
                      </a:pPr>
                      <a:r>
                        <a:rPr sz="1200" u="sng" spc="-8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	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Assessment:</a:t>
                      </a:r>
                      <a:r>
                        <a:rPr sz="1200" u="sng" spc="-4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HaBS</a:t>
                      </a:r>
                      <a:r>
                        <a:rPr sz="12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-</a:t>
                      </a:r>
                      <a:r>
                        <a:rPr sz="1200" u="none" spc="-5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Managing</a:t>
                      </a:r>
                      <a:r>
                        <a:rPr sz="1200" u="sng" spc="-6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Occupational</a:t>
                      </a:r>
                      <a:r>
                        <a:rPr sz="1200" u="none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Violence</a:t>
                      </a:r>
                      <a:r>
                        <a:rPr sz="1200" u="sng" spc="-3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and</a:t>
                      </a:r>
                      <a:r>
                        <a:rPr sz="1200" u="sng" spc="-10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Aggression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10117" y="1354276"/>
            <a:ext cx="4321920" cy="1084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253" y="5277358"/>
            <a:ext cx="7244715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93675" indent="-287020">
              <a:lnSpc>
                <a:spcPct val="100000"/>
              </a:lnSpc>
              <a:spcBef>
                <a:spcPts val="100"/>
              </a:spcBef>
              <a:buClr>
                <a:srgbClr val="2B1D37"/>
              </a:buClr>
              <a:buFont typeface="Arial"/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witness must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approved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occupation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position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as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per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list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reverse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page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statutory declaration.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2B1D37"/>
              </a:buClr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signed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witnessed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person,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not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digitally.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Clr>
                <a:srgbClr val="2B1D37"/>
              </a:buClr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Commonwealth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legal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document,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providing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fraudulent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information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this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B1D37"/>
                </a:solidFill>
                <a:latin typeface="Arial"/>
                <a:cs typeface="Arial"/>
              </a:rPr>
              <a:t>federal</a:t>
            </a:r>
            <a:r>
              <a:rPr sz="1100" b="1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B1D37"/>
                </a:solidFill>
                <a:latin typeface="Arial"/>
                <a:cs typeface="Arial"/>
              </a:rPr>
              <a:t>offense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853" y="699261"/>
            <a:ext cx="8213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National</a:t>
            </a:r>
            <a:r>
              <a:rPr u="sng" spc="-8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Police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Certificate</a:t>
            </a:r>
            <a:r>
              <a:rPr u="sng" spc="-8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and</a:t>
            </a:r>
            <a:r>
              <a:rPr u="sng" spc="-100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Statutory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2"/>
              </a:rPr>
              <a:t>Declaration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189" y="1062630"/>
            <a:ext cx="11120755" cy="1878964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Tips</a:t>
            </a:r>
            <a:r>
              <a:rPr sz="1800" spc="-4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NPC</a:t>
            </a:r>
            <a:r>
              <a:rPr sz="1800" spc="-3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application</a:t>
            </a:r>
            <a:r>
              <a:rPr sz="1800" spc="-10" dirty="0">
                <a:solidFill>
                  <a:srgbClr val="2B1D37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429895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42989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name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certificate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same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as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listed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mySi-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Net.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2B1D37"/>
              </a:buClr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429895" marR="246379" indent="-287020">
              <a:lnSpc>
                <a:spcPct val="100000"/>
              </a:lnSpc>
              <a:buChar char="•"/>
              <a:tabLst>
                <a:tab pos="42989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Police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certificates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valid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years.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certificate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at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least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6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months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validity when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submit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InPlace.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(Some</a:t>
            </a:r>
            <a:r>
              <a:rPr sz="1100" i="1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providers</a:t>
            </a:r>
            <a:r>
              <a:rPr sz="1100" i="1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also</a:t>
            </a:r>
            <a:r>
              <a:rPr sz="1100" i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may</a:t>
            </a:r>
            <a:r>
              <a:rPr sz="1100" i="1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ask</a:t>
            </a:r>
            <a:r>
              <a:rPr sz="1100" i="1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100" i="1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100" i="1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NPC</a:t>
            </a:r>
            <a:r>
              <a:rPr sz="1100" i="1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that</a:t>
            </a:r>
            <a:r>
              <a:rPr sz="1100" i="1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2B1D37"/>
                </a:solidFill>
                <a:latin typeface="Arial"/>
                <a:cs typeface="Arial"/>
              </a:rPr>
              <a:t>is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conducted</a:t>
            </a:r>
            <a:r>
              <a:rPr sz="1100" i="1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no</a:t>
            </a:r>
            <a:r>
              <a:rPr sz="1100" i="1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earlier</a:t>
            </a:r>
            <a:r>
              <a:rPr sz="1100" i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than</a:t>
            </a:r>
            <a:r>
              <a:rPr sz="1100" i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6mths</a:t>
            </a:r>
            <a:r>
              <a:rPr sz="1100" i="1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prior</a:t>
            </a:r>
            <a:r>
              <a:rPr sz="1100" i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i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i="1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100" i="1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start</a:t>
            </a:r>
            <a:r>
              <a:rPr sz="1100" i="1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date).</a:t>
            </a:r>
            <a:r>
              <a:rPr sz="1100" i="1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Costs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may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vary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between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$40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-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$60.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Clr>
                <a:srgbClr val="2B1D37"/>
              </a:buClr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429895" marR="5080" indent="-287020">
              <a:lnSpc>
                <a:spcPct val="100000"/>
              </a:lnSpc>
              <a:buChar char="•"/>
              <a:tabLst>
                <a:tab pos="42989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quickest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way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obtain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online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via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Australian</a:t>
            </a:r>
            <a:r>
              <a:rPr sz="1100" u="sng" spc="-3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Federal</a:t>
            </a:r>
            <a:r>
              <a:rPr sz="1100" u="sng" spc="-3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Police</a:t>
            </a:r>
            <a:r>
              <a:rPr sz="1100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100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1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1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international</a:t>
            </a:r>
            <a:r>
              <a:rPr sz="11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1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applying</a:t>
            </a:r>
            <a:r>
              <a:rPr sz="1100" u="none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overseas,</a:t>
            </a:r>
            <a:r>
              <a:rPr sz="1100" u="none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4"/>
              </a:rPr>
              <a:t>AFP</a:t>
            </a:r>
            <a:r>
              <a:rPr sz="11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now</a:t>
            </a:r>
            <a:r>
              <a:rPr sz="11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allow</a:t>
            </a:r>
            <a:r>
              <a:rPr sz="1100" u="none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online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application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with</a:t>
            </a:r>
            <a:r>
              <a:rPr sz="11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spc="-10" dirty="0">
                <a:solidFill>
                  <a:srgbClr val="2B1D37"/>
                </a:solidFill>
                <a:latin typeface="Arial"/>
                <a:cs typeface="Arial"/>
              </a:rPr>
              <a:t>digital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certificates,</a:t>
            </a:r>
            <a:r>
              <a:rPr sz="1100" u="none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so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this</a:t>
            </a:r>
            <a:r>
              <a:rPr sz="11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1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best</a:t>
            </a:r>
            <a:r>
              <a:rPr sz="11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option.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(When</a:t>
            </a:r>
            <a:r>
              <a:rPr sz="1100" i="1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applying</a:t>
            </a:r>
            <a:r>
              <a:rPr sz="1100" i="1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with</a:t>
            </a:r>
            <a:r>
              <a:rPr sz="1100" i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either</a:t>
            </a:r>
            <a:r>
              <a:rPr sz="1100" i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provider,</a:t>
            </a:r>
            <a:r>
              <a:rPr sz="1100" i="1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i="1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should</a:t>
            </a:r>
            <a:r>
              <a:rPr sz="1100" i="1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select</a:t>
            </a:r>
            <a:r>
              <a:rPr sz="1100" i="1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i="1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option</a:t>
            </a:r>
            <a:r>
              <a:rPr sz="1100" i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i="1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also</a:t>
            </a:r>
            <a:r>
              <a:rPr sz="1100" i="1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receive</a:t>
            </a:r>
            <a:r>
              <a:rPr sz="1100" i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i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paper</a:t>
            </a:r>
            <a:r>
              <a:rPr sz="1100" i="1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copy</a:t>
            </a:r>
            <a:r>
              <a:rPr sz="1100" i="1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100" i="1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case</a:t>
            </a:r>
            <a:r>
              <a:rPr sz="1100" i="1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i="1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allocated</a:t>
            </a:r>
            <a:r>
              <a:rPr sz="1100" i="1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provider</a:t>
            </a:r>
            <a:r>
              <a:rPr sz="1100" i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does</a:t>
            </a:r>
            <a:r>
              <a:rPr sz="1100" i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spc="-25" dirty="0">
                <a:solidFill>
                  <a:srgbClr val="2B1D37"/>
                </a:solidFill>
                <a:latin typeface="Arial"/>
                <a:cs typeface="Arial"/>
              </a:rPr>
              <a:t>not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accept</a:t>
            </a:r>
            <a:r>
              <a:rPr sz="1100" i="1" u="none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dirty="0">
                <a:solidFill>
                  <a:srgbClr val="2B1D37"/>
                </a:solidFill>
                <a:latin typeface="Arial"/>
                <a:cs typeface="Arial"/>
              </a:rPr>
              <a:t>digital</a:t>
            </a:r>
            <a:r>
              <a:rPr sz="1100" i="1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u="none" spc="-10" dirty="0">
                <a:solidFill>
                  <a:srgbClr val="2B1D37"/>
                </a:solidFill>
                <a:latin typeface="Arial"/>
                <a:cs typeface="Arial"/>
              </a:rPr>
              <a:t>copies).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189" y="4754626"/>
            <a:ext cx="3544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Tips</a:t>
            </a:r>
            <a:r>
              <a:rPr sz="1800" spc="-4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Statutory</a:t>
            </a:r>
            <a:r>
              <a:rPr sz="1800" spc="-4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Declaration</a:t>
            </a:r>
            <a:r>
              <a:rPr sz="1800" spc="-10" dirty="0">
                <a:solidFill>
                  <a:srgbClr val="2B1D37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253" y="3105657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236" y="3132963"/>
            <a:ext cx="9170670" cy="157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WE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DO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NOT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ACCEPT</a:t>
            </a:r>
            <a:r>
              <a:rPr sz="1100" spc="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CERTIFICATES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FROM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QUEENSLAND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 POLICE.</a:t>
            </a:r>
            <a:r>
              <a:rPr sz="1100" spc="2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Due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UQ’s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inability</a:t>
            </a:r>
            <a:r>
              <a:rPr sz="11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maintain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privacy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when verifying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check.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253" y="3463493"/>
            <a:ext cx="10899775" cy="107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sz="11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IF</a:t>
            </a:r>
            <a:r>
              <a:rPr sz="11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1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asked</a:t>
            </a:r>
            <a:r>
              <a:rPr sz="11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select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purpose</a:t>
            </a:r>
            <a:r>
              <a:rPr sz="11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100" u="none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u="none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NPC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spc="-10" dirty="0">
                <a:solidFill>
                  <a:srgbClr val="2B1D37"/>
                </a:solidFill>
                <a:latin typeface="Arial"/>
                <a:cs typeface="Arial"/>
              </a:rPr>
              <a:t>application,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should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select</a:t>
            </a:r>
            <a:r>
              <a:rPr sz="11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1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option</a:t>
            </a:r>
            <a:r>
              <a:rPr sz="11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that</a:t>
            </a:r>
            <a:r>
              <a:rPr sz="11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includes</a:t>
            </a:r>
            <a:r>
              <a:rPr sz="1100" u="none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‘aged</a:t>
            </a:r>
            <a:r>
              <a:rPr sz="11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care</a:t>
            </a:r>
            <a:r>
              <a:rPr sz="11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volunteer’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even</a:t>
            </a:r>
            <a:r>
              <a:rPr sz="11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1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isn’t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taking</a:t>
            </a:r>
            <a:r>
              <a:rPr sz="11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place</a:t>
            </a:r>
            <a:r>
              <a:rPr sz="11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1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none" spc="-25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endParaRPr sz="11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aged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care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facility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as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this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100" spc="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cover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range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different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types.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convicted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any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offence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during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3-year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NPC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expiry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period,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notify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Coordinator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immediately.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Clr>
                <a:srgbClr val="2B1D37"/>
              </a:buClr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been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citizen or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permanent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resident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country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other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than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Australia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after</a:t>
            </a:r>
            <a:r>
              <a:rPr sz="11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age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16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also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complete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5"/>
              </a:rPr>
              <a:t>Criminal</a:t>
            </a:r>
            <a:r>
              <a:rPr sz="1100" u="sng" spc="-5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5"/>
              </a:rPr>
              <a:t>History</a:t>
            </a:r>
            <a:r>
              <a:rPr sz="1100" u="sng" spc="-30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5"/>
              </a:rPr>
              <a:t>Statutory</a:t>
            </a:r>
            <a:r>
              <a:rPr sz="1100" u="sng" spc="-50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100" u="sng" spc="-10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5"/>
              </a:rPr>
              <a:t>Declaration</a:t>
            </a:r>
            <a:r>
              <a:rPr sz="1100" u="none" spc="-10" dirty="0">
                <a:solidFill>
                  <a:srgbClr val="952A8A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853" y="1530476"/>
            <a:ext cx="51968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7145" indent="-287020">
              <a:lnSpc>
                <a:spcPct val="150000"/>
              </a:lnSpc>
              <a:spcBef>
                <a:spcPts val="100"/>
              </a:spcBef>
              <a:buClr>
                <a:srgbClr val="2B1D37"/>
              </a:buClr>
              <a:buFont typeface="Arial"/>
              <a:buChar char="•"/>
              <a:tabLst>
                <a:tab pos="299085" algn="l"/>
              </a:tabLst>
            </a:pP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First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Aid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(HLTAID011)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certificates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valid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years.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*First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Aid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courses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include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CPR.</a:t>
            </a: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CPR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(HLTAID009)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certificates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valid for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year.</a:t>
            </a: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Courses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through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Registered</a:t>
            </a:r>
            <a:r>
              <a:rPr sz="1200" u="sng" spc="-5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Training</a:t>
            </a:r>
            <a:r>
              <a:rPr sz="1200" u="sng" spc="-3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Organisation.</a:t>
            </a:r>
            <a:endParaRPr sz="1200" dirty="0">
              <a:latin typeface="Arial"/>
              <a:cs typeface="Arial"/>
            </a:endParaRPr>
          </a:p>
          <a:p>
            <a:pPr marL="299085" marR="55244" indent="-287020">
              <a:lnSpc>
                <a:spcPct val="150000"/>
              </a:lnSpc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course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overseas,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provide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show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it has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covered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same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requirements.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spc="-10" dirty="0">
                <a:uFill>
                  <a:solidFill>
                    <a:srgbClr val="512379"/>
                  </a:solidFill>
                </a:uFill>
                <a:hlinkClick r:id="rId3"/>
              </a:rPr>
              <a:t>First</a:t>
            </a:r>
            <a:r>
              <a:rPr u="sng" spc="-185" dirty="0">
                <a:uFill>
                  <a:solidFill>
                    <a:srgbClr val="512379"/>
                  </a:solidFill>
                </a:uFill>
                <a:hlinkClick r:id="rId3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3"/>
              </a:rPr>
              <a:t>Aid</a:t>
            </a:r>
            <a:r>
              <a:rPr u="sng" spc="-35" dirty="0">
                <a:uFill>
                  <a:solidFill>
                    <a:srgbClr val="512379"/>
                  </a:solidFill>
                </a:uFill>
                <a:hlinkClick r:id="rId3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3"/>
              </a:rPr>
              <a:t>and</a:t>
            </a:r>
            <a:r>
              <a:rPr u="sng" spc="-25" dirty="0">
                <a:uFill>
                  <a:solidFill>
                    <a:srgbClr val="512379"/>
                  </a:solidFill>
                </a:uFill>
                <a:hlinkClick r:id="rId3"/>
              </a:rPr>
              <a:t> CPR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189" y="1180922"/>
            <a:ext cx="18694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Tips</a:t>
            </a:r>
            <a:r>
              <a:rPr sz="1800" spc="-5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remember</a:t>
            </a:r>
            <a:r>
              <a:rPr sz="1800" spc="-10" dirty="0">
                <a:solidFill>
                  <a:srgbClr val="2B1D37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9915" y="1239723"/>
            <a:ext cx="4584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How</a:t>
            </a:r>
            <a:r>
              <a:rPr sz="1800" spc="-2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provide First</a:t>
            </a:r>
            <a:r>
              <a:rPr sz="1800" spc="-114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Aid</a:t>
            </a:r>
            <a:r>
              <a:rPr sz="1800" spc="-2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CPR</a:t>
            </a:r>
            <a:r>
              <a:rPr sz="1800" spc="-1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Certificate</a:t>
            </a:r>
            <a:r>
              <a:rPr sz="1800" spc="-10" dirty="0">
                <a:solidFill>
                  <a:srgbClr val="2B1D37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944" y="1922065"/>
            <a:ext cx="4465599" cy="8509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4189" y="3422650"/>
            <a:ext cx="303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Onsite</a:t>
            </a:r>
            <a:r>
              <a:rPr sz="1800" spc="-4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training</a:t>
            </a:r>
            <a:r>
              <a:rPr sz="1800" spc="-2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with</a:t>
            </a:r>
            <a:r>
              <a:rPr sz="1800" spc="1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UQ</a:t>
            </a:r>
            <a:r>
              <a:rPr sz="1800" spc="-3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Skills</a:t>
            </a:r>
            <a:r>
              <a:rPr sz="1800" spc="-10" dirty="0">
                <a:solidFill>
                  <a:srgbClr val="2B1D37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9915" y="3456813"/>
            <a:ext cx="244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Where</a:t>
            </a:r>
            <a:r>
              <a:rPr sz="1800" spc="-2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find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providers</a:t>
            </a:r>
            <a:r>
              <a:rPr sz="1800" spc="-10" dirty="0">
                <a:solidFill>
                  <a:srgbClr val="2B1D37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749" y="3917547"/>
            <a:ext cx="5165090" cy="8483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UQ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Skills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running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courses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throughout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year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at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Lucia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Char char="•"/>
              <a:tabLst>
                <a:tab pos="299085" algn="l"/>
              </a:tabLst>
            </a:pP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COST: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$120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First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Aid,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$69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CPR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refresher.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5"/>
              </a:spcBef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Information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registration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B1D37"/>
                </a:solidFill>
                <a:latin typeface="Arial"/>
                <a:cs typeface="Arial"/>
              </a:rPr>
              <a:t>Prepare</a:t>
            </a:r>
            <a:r>
              <a:rPr sz="1200" i="1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i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i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i="1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Website.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11607" y="3957459"/>
            <a:ext cx="4724400" cy="2211070"/>
            <a:chOff x="6511607" y="3957459"/>
            <a:chExt cx="4724400" cy="221107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3131" y="4045703"/>
              <a:ext cx="4420369" cy="2016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16369" y="3962222"/>
              <a:ext cx="4714875" cy="2201545"/>
            </a:xfrm>
            <a:custGeom>
              <a:avLst/>
              <a:gdLst/>
              <a:ahLst/>
              <a:cxnLst/>
              <a:rect l="l" t="t" r="r" b="b"/>
              <a:pathLst>
                <a:path w="4714875" h="2201545">
                  <a:moveTo>
                    <a:pt x="0" y="2201545"/>
                  </a:moveTo>
                  <a:lnTo>
                    <a:pt x="4714494" y="2201545"/>
                  </a:lnTo>
                  <a:lnTo>
                    <a:pt x="4714494" y="0"/>
                  </a:lnTo>
                  <a:lnTo>
                    <a:pt x="0" y="0"/>
                  </a:lnTo>
                  <a:lnTo>
                    <a:pt x="0" y="220154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648461"/>
            <a:ext cx="4058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QLD</a:t>
            </a:r>
            <a:r>
              <a:rPr u="sng" spc="-6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Health</a:t>
            </a:r>
            <a:r>
              <a:rPr u="sng" spc="-70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2"/>
              </a:rPr>
              <a:t>requirements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043298" y="1379982"/>
            <a:ext cx="23253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Student</a:t>
            </a:r>
            <a:r>
              <a:rPr sz="1400" spc="-5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Orientation</a:t>
            </a:r>
            <a:r>
              <a:rPr sz="1400" spc="-5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Checklist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3298" y="1785366"/>
            <a:ext cx="30124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Make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sure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read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understand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the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Orientation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Checklist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remember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to: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3298" y="2311145"/>
            <a:ext cx="2749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224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1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first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pages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document.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298" y="2668981"/>
            <a:ext cx="32759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224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Ensure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latest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version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(and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that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endParaRPr sz="11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document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version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clearly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visible).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3298" y="3195320"/>
            <a:ext cx="332549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Tick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all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relevant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boxes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showing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completion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and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understanding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information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provided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form.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3298" y="3721100"/>
            <a:ext cx="30727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Include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all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relevant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date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check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and/or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expiry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dates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legal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check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section.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6295" y="1363471"/>
            <a:ext cx="32931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Record</a:t>
            </a:r>
            <a:r>
              <a:rPr sz="1400" spc="-3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of</a:t>
            </a:r>
            <a:r>
              <a:rPr sz="1400" spc="-9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Allied</a:t>
            </a:r>
            <a:r>
              <a:rPr sz="1400" spc="-4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Health</a:t>
            </a:r>
            <a:r>
              <a:rPr sz="1400" spc="-5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lang="en-AU" sz="1400" spc="-55" dirty="0">
                <a:solidFill>
                  <a:srgbClr val="952A8A"/>
                </a:solidFill>
                <a:latin typeface="Arial"/>
                <a:cs typeface="Arial"/>
              </a:rPr>
              <a:t>Student </a:t>
            </a: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Training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6295" y="1768856"/>
            <a:ext cx="334391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discipline</a:t>
            </a:r>
            <a:r>
              <a:rPr sz="11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allied health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field,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100" spc="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be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required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some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additional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training 	modules.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6295" y="2423871"/>
            <a:ext cx="335216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100" spc="-7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InPlace,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indicating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any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lang="en-AU"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lang="en-AU" sz="1100" spc="-55" dirty="0" err="1">
                <a:solidFill>
                  <a:srgbClr val="2B1D37"/>
                </a:solidFill>
                <a:latin typeface="Arial"/>
                <a:cs typeface="Arial"/>
              </a:rPr>
              <a:t>iLearn</a:t>
            </a:r>
            <a:r>
              <a:rPr lang="en-AU"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modules.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Some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modules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can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prior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placement,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others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upon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commencement</a:t>
            </a:r>
            <a:r>
              <a:rPr sz="11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with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your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provider.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6295" y="3430270"/>
            <a:ext cx="3392804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Please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see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further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information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about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Allied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Health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Training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the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additional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training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modules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that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required,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our 	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website.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6295" y="4268851"/>
            <a:ext cx="335787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There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module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that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requires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annual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renewal,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Child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Abuse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&amp;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Neglect.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Please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submit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form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noting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completion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date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refresher</a:t>
            </a:r>
            <a:r>
              <a:rPr lang="en-AU"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date.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56295" y="5106746"/>
            <a:ext cx="31743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224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ALL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pages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document,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even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they</a:t>
            </a:r>
            <a:endParaRPr sz="11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not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completed.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817" y="1354327"/>
            <a:ext cx="1249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ILearn</a:t>
            </a:r>
            <a:r>
              <a:rPr sz="1400" spc="-7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Modules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817" y="1759712"/>
            <a:ext cx="308800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When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registering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iLearn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account,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please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enter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supervisor’s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details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as: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017" y="2285745"/>
            <a:ext cx="265938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Supervisor’s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Name: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lang="en-AU" sz="1100" dirty="0">
                <a:solidFill>
                  <a:srgbClr val="2B1D37"/>
                </a:solidFill>
                <a:latin typeface="Arial"/>
                <a:cs typeface="Arial"/>
              </a:rPr>
              <a:t>Rita Zhu </a:t>
            </a:r>
            <a:r>
              <a:rPr sz="1100" i="1" spc="-10" dirty="0">
                <a:solidFill>
                  <a:srgbClr val="2B1D37"/>
                </a:solidFill>
                <a:latin typeface="Arial"/>
                <a:cs typeface="Arial"/>
              </a:rPr>
              <a:t>(Team 	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Leader,</a:t>
            </a:r>
            <a:r>
              <a:rPr sz="1100" i="1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H</a:t>
            </a:r>
            <a:r>
              <a:rPr lang="en-AU" sz="1100" i="1" dirty="0">
                <a:solidFill>
                  <a:srgbClr val="2B1D37"/>
                </a:solidFill>
                <a:latin typeface="Arial"/>
                <a:cs typeface="Arial"/>
              </a:rPr>
              <a:t>M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BS</a:t>
            </a:r>
            <a:r>
              <a:rPr sz="1100" i="1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100" i="1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2B1D37"/>
                </a:solidFill>
                <a:latin typeface="Arial"/>
                <a:cs typeface="Arial"/>
              </a:rPr>
              <a:t>Ready</a:t>
            </a:r>
            <a:r>
              <a:rPr sz="1100" i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2B1D37"/>
                </a:solidFill>
                <a:latin typeface="Arial"/>
                <a:cs typeface="Arial"/>
              </a:rPr>
              <a:t>Team)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2017" y="2811526"/>
            <a:ext cx="24555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224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Supervisor’s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Contact:</a:t>
            </a:r>
            <a:r>
              <a:rPr sz="1100" spc="2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07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3346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0903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817" y="3169666"/>
            <a:ext cx="32740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Take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note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password</a:t>
            </a:r>
            <a:r>
              <a:rPr sz="11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as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may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need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this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in the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future.</a:t>
            </a:r>
            <a:r>
              <a:rPr sz="11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It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may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take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days</a:t>
            </a:r>
            <a:r>
              <a:rPr sz="11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get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access.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817" y="3695827"/>
            <a:ext cx="30695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1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any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issues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100" spc="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need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contact 	</a:t>
            </a:r>
            <a:r>
              <a:rPr sz="11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QLD</a:t>
            </a:r>
            <a:r>
              <a:rPr sz="1100" u="sng" spc="-35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Health</a:t>
            </a:r>
            <a:r>
              <a:rPr sz="1100" u="sng" spc="-30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100" u="sng" spc="-25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ITS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817" y="4183507"/>
            <a:ext cx="30702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complete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mandatory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modules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covered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by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legislation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only,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which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listed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on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our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website.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3298" y="4275201"/>
            <a:ext cx="1456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Student</a:t>
            </a:r>
            <a:r>
              <a:rPr sz="1400" spc="-5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Deed</a:t>
            </a:r>
            <a:r>
              <a:rPr sz="1400" spc="-20" dirty="0">
                <a:solidFill>
                  <a:srgbClr val="952A8A"/>
                </a:solidFill>
                <a:latin typeface="Arial"/>
                <a:cs typeface="Arial"/>
              </a:rPr>
              <a:t> Poll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3298" y="4680965"/>
            <a:ext cx="26142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224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Not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required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submitted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InPlace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3298" y="5039105"/>
            <a:ext cx="330581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Sign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Print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it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1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presentation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QLD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Health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on 	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first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day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 placement.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43298" y="5564835"/>
            <a:ext cx="3279140" cy="88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412115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Ensure</a:t>
            </a:r>
            <a:r>
              <a:rPr sz="11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select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relevant</a:t>
            </a:r>
            <a:r>
              <a:rPr sz="11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HHS</a:t>
            </a:r>
            <a:r>
              <a:rPr sz="11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1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1D37"/>
                </a:solidFill>
                <a:latin typeface="Arial"/>
                <a:cs typeface="Arial"/>
              </a:rPr>
              <a:t>your 	</a:t>
            </a:r>
            <a:r>
              <a:rPr sz="1100" spc="-1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Clr>
                <a:srgbClr val="2B1D37"/>
              </a:buClr>
              <a:buFont typeface="Arial"/>
              <a:buChar char="•"/>
            </a:pPr>
            <a:endParaRPr sz="1100" dirty="0">
              <a:latin typeface="Arial"/>
              <a:cs typeface="Arial"/>
            </a:endParaRPr>
          </a:p>
          <a:p>
            <a:pPr marL="181610" marR="5080" indent="-169545">
              <a:lnSpc>
                <a:spcPct val="100000"/>
              </a:lnSpc>
              <a:buClr>
                <a:srgbClr val="2B1D37"/>
              </a:buClr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A</a:t>
            </a:r>
            <a:r>
              <a:rPr sz="11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new</a:t>
            </a:r>
            <a:r>
              <a:rPr sz="11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Student</a:t>
            </a:r>
            <a:r>
              <a:rPr sz="11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Deed</a:t>
            </a:r>
            <a:r>
              <a:rPr sz="11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Poll</a:t>
            </a:r>
            <a:r>
              <a:rPr sz="1100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is</a:t>
            </a:r>
            <a:r>
              <a:rPr sz="11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required</a:t>
            </a:r>
            <a:r>
              <a:rPr sz="11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B2B"/>
                </a:solidFill>
                <a:latin typeface="Arial"/>
                <a:cs typeface="Arial"/>
              </a:rPr>
              <a:t>for</a:t>
            </a:r>
            <a:r>
              <a:rPr sz="11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2B2B2B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each</a:t>
            </a:r>
            <a:r>
              <a:rPr sz="1100" u="sng" spc="-30" dirty="0">
                <a:solidFill>
                  <a:srgbClr val="2B2B2B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25" dirty="0">
                <a:solidFill>
                  <a:srgbClr val="2B2B2B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new</a:t>
            </a:r>
            <a:r>
              <a:rPr sz="1100" u="none" spc="-25" dirty="0">
                <a:solidFill>
                  <a:srgbClr val="2B2B2B"/>
                </a:solidFill>
                <a:latin typeface="Arial"/>
                <a:cs typeface="Arial"/>
              </a:rPr>
              <a:t> 	</a:t>
            </a:r>
            <a:r>
              <a:rPr sz="1100" u="sng" spc="-10" dirty="0">
                <a:solidFill>
                  <a:srgbClr val="2B2B2B"/>
                </a:solidFill>
                <a:uFill>
                  <a:solidFill>
                    <a:srgbClr val="2B2B2B"/>
                  </a:solidFill>
                </a:uFill>
                <a:latin typeface="Arial"/>
                <a:cs typeface="Arial"/>
              </a:rPr>
              <a:t>placement.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Disability</a:t>
            </a:r>
            <a:r>
              <a:rPr u="sng" spc="-114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Worker</a:t>
            </a:r>
            <a:r>
              <a:rPr u="sng" spc="-114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Screening</a:t>
            </a:r>
            <a:r>
              <a:rPr u="sng" spc="-120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Clearance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25" dirty="0">
                <a:uFill>
                  <a:solidFill>
                    <a:srgbClr val="512379"/>
                  </a:solidFill>
                </a:uFill>
                <a:hlinkClick r:id="rId2"/>
              </a:rPr>
              <a:t>(DWSC/Yellow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2"/>
              </a:rPr>
              <a:t>Card)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11783" y="1757934"/>
            <a:ext cx="9120505" cy="206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Disability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Worker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Screening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Clearance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(DWSC/Yellow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Card)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required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placements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within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Department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Communities,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Disability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Services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Seniors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funded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non-government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service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provider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National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Disability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Insurance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Scheme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(NDIS)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non-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government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service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provider.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informed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provider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obtain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DWSC/Yellow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Card.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6223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been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told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need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Disability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Worker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Screening,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please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follow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steps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our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website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how</a:t>
            </a:r>
            <a:r>
              <a:rPr sz="1200" u="sng" spc="-2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to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apply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will not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able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commence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until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after</a:t>
            </a:r>
            <a:r>
              <a:rPr sz="12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received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DWSC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u="none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yellow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card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exemption.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50736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Please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contact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School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Coordinator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assistance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liaising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with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service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provider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regarding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DWSC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requirement.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N95</a:t>
            </a:r>
            <a:r>
              <a:rPr u="sng" spc="-3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Mask</a:t>
            </a:r>
            <a:r>
              <a:rPr u="sng" spc="-4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Fit</a:t>
            </a:r>
            <a:r>
              <a:rPr u="sng" spc="-10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30" dirty="0">
                <a:uFill>
                  <a:solidFill>
                    <a:srgbClr val="512379"/>
                  </a:solidFill>
                </a:uFill>
                <a:hlinkClick r:id="rId2"/>
              </a:rPr>
              <a:t>Testing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11783" y="1742694"/>
            <a:ext cx="9218930" cy="234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65430" indent="-287020">
              <a:lnSpc>
                <a:spcPct val="11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Due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fluctuating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cases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COVID-19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community,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some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settings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require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students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wear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additional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PPE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including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B2B2B"/>
                </a:solidFill>
                <a:latin typeface="Arial"/>
                <a:cs typeface="Arial"/>
              </a:rPr>
              <a:t>P2/N95 masks.</a:t>
            </a:r>
            <a:endParaRPr sz="1200" dirty="0">
              <a:latin typeface="Arial"/>
              <a:cs typeface="Arial"/>
            </a:endParaRPr>
          </a:p>
          <a:p>
            <a:pPr marL="299085" marR="542925" indent="-28702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These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increased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PPE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requirements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include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need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be</a:t>
            </a:r>
            <a:r>
              <a:rPr sz="1200" spc="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fit</a:t>
            </a:r>
            <a:r>
              <a:rPr sz="1200" b="1" spc="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tested</a:t>
            </a:r>
            <a:r>
              <a:rPr sz="1200" b="1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for</a:t>
            </a:r>
            <a:r>
              <a:rPr sz="1200" b="1" spc="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an</a:t>
            </a:r>
            <a:r>
              <a:rPr sz="1200" b="1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P2/N95</a:t>
            </a:r>
            <a:r>
              <a:rPr sz="1200" b="1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mask</a:t>
            </a:r>
            <a:r>
              <a:rPr sz="1200" b="1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prior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commencement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of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clinical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placements</a:t>
            </a:r>
            <a:r>
              <a:rPr sz="12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Qld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Health,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Mater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Health,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IUIH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Uniting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Health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Care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facility.</a:t>
            </a: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40"/>
              </a:spcBef>
              <a:buChar char="•"/>
              <a:tabLst>
                <a:tab pos="299085" algn="l"/>
              </a:tabLst>
            </a:pPr>
            <a:r>
              <a:rPr sz="1200" dirty="0">
                <a:latin typeface="Arial"/>
                <a:cs typeface="Arial"/>
              </a:rPr>
              <a:t>More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information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students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Prepare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Placement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website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COVID</a:t>
            </a:r>
            <a:r>
              <a:rPr sz="1200" u="sng" spc="-15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19</a:t>
            </a:r>
            <a:r>
              <a:rPr sz="1200" u="sng" spc="-25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&amp;</a:t>
            </a:r>
            <a:r>
              <a:rPr sz="12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WIL</a:t>
            </a:r>
            <a:r>
              <a:rPr sz="1200" u="sng" spc="-85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Placements</a:t>
            </a:r>
            <a:r>
              <a:rPr sz="1200" u="none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dirty="0">
                <a:latin typeface="Arial"/>
                <a:cs typeface="Arial"/>
              </a:rPr>
              <a:t>web</a:t>
            </a:r>
            <a:r>
              <a:rPr sz="1200" u="none" spc="-20" dirty="0">
                <a:latin typeface="Arial"/>
                <a:cs typeface="Arial"/>
              </a:rPr>
              <a:t> page</a:t>
            </a:r>
            <a:endParaRPr sz="1200" dirty="0">
              <a:latin typeface="Arial"/>
              <a:cs typeface="Arial"/>
            </a:endParaRPr>
          </a:p>
          <a:p>
            <a:pPr marL="299085" marR="100330" indent="-287020">
              <a:lnSpc>
                <a:spcPct val="110000"/>
              </a:lnSpc>
              <a:spcBef>
                <a:spcPts val="605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will</a:t>
            </a:r>
            <a:r>
              <a:rPr sz="1200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be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sent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information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student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email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account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about</a:t>
            </a:r>
            <a:r>
              <a:rPr sz="12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when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where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need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complete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N95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fit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testing.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Please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check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email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regularly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action</a:t>
            </a:r>
            <a:r>
              <a:rPr sz="1200" b="1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requests</a:t>
            </a:r>
            <a:r>
              <a:rPr sz="1200" b="1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related</a:t>
            </a:r>
            <a:r>
              <a:rPr sz="1200" b="1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b="1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N95</a:t>
            </a:r>
            <a:r>
              <a:rPr sz="1200" b="1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Fit</a:t>
            </a:r>
            <a:r>
              <a:rPr sz="1200" b="1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testing</a:t>
            </a:r>
            <a:r>
              <a:rPr sz="1200" b="1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as</a:t>
            </a:r>
            <a:r>
              <a:rPr sz="1200" b="1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soon</a:t>
            </a:r>
            <a:r>
              <a:rPr sz="1200" b="1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2B2B"/>
                </a:solidFill>
                <a:latin typeface="Arial"/>
                <a:cs typeface="Arial"/>
              </a:rPr>
              <a:t>as</a:t>
            </a:r>
            <a:r>
              <a:rPr sz="1200" b="1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B2B2B"/>
                </a:solidFill>
                <a:latin typeface="Arial"/>
                <a:cs typeface="Arial"/>
              </a:rPr>
              <a:t>received.</a:t>
            </a:r>
            <a:endParaRPr sz="1200" dirty="0">
              <a:latin typeface="Arial"/>
              <a:cs typeface="Arial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may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also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need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provide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proof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placement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provider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that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have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been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fit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tested.</a:t>
            </a:r>
            <a:r>
              <a:rPr sz="1200" spc="29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Once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have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completed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fit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test,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will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be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provided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with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fit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test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evidence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via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email.</a:t>
            </a:r>
            <a:r>
              <a:rPr sz="1200" spc="-6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can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present</a:t>
            </a:r>
            <a:r>
              <a:rPr sz="12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this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evidence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placement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provider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when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commence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placement.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Traveller</a:t>
            </a:r>
            <a:r>
              <a:rPr spc="-125" dirty="0"/>
              <a:t> </a:t>
            </a:r>
            <a:r>
              <a:rPr spc="-10" dirty="0"/>
              <a:t>declaration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11783" y="1647578"/>
            <a:ext cx="9007475" cy="217868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Domestic</a:t>
            </a:r>
            <a:r>
              <a:rPr sz="1400" spc="-5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Travel</a:t>
            </a:r>
            <a:r>
              <a:rPr sz="1400" spc="-2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(within</a:t>
            </a:r>
            <a:r>
              <a:rPr sz="1400" spc="-8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Australia)</a:t>
            </a:r>
            <a:endParaRPr sz="1400">
              <a:latin typeface="Arial"/>
              <a:cs typeface="Arial"/>
            </a:endParaRPr>
          </a:p>
          <a:p>
            <a:pPr marL="12700" marR="401955">
              <a:lnSpc>
                <a:spcPct val="110000"/>
              </a:lnSpc>
              <a:spcBef>
                <a:spcPts val="620"/>
              </a:spcBef>
            </a:pP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Students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who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will</a:t>
            </a:r>
            <a:r>
              <a:rPr sz="1200" spc="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travel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more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than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50km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from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their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home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require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an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overnight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stay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their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placement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recommended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complete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an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online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travel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declaration.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They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should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also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register</a:t>
            </a:r>
            <a:r>
              <a:rPr sz="1200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with ISOS (for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domestic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international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travel).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International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Travel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620"/>
              </a:spcBef>
            </a:pP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Students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who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will</a:t>
            </a:r>
            <a:r>
              <a:rPr sz="1200" spc="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travel outside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of</a:t>
            </a:r>
            <a:r>
              <a:rPr sz="1200" spc="-7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Australia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their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placement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MUST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complete</a:t>
            </a:r>
            <a:r>
              <a:rPr sz="12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 Student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International</a:t>
            </a:r>
            <a:r>
              <a:rPr sz="1200" spc="-6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Travel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Declaration.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They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must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also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register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with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ISOS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(for</a:t>
            </a:r>
            <a:r>
              <a:rPr sz="12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domestic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international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travel).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Program-</a:t>
            </a:r>
            <a:r>
              <a:rPr dirty="0"/>
              <a:t>specific</a:t>
            </a:r>
            <a:r>
              <a:rPr spc="-10" dirty="0"/>
              <a:t> requirements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11783" y="1757934"/>
            <a:ext cx="9105900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200" b="1" spc="-10" dirty="0">
                <a:solidFill>
                  <a:srgbClr val="2B1D37"/>
                </a:solidFill>
                <a:latin typeface="Arial"/>
                <a:cs typeface="Arial"/>
              </a:rPr>
              <a:t>Dentistry,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Nursing</a:t>
            </a:r>
            <a:r>
              <a:rPr sz="1200" b="1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Midwifery</a:t>
            </a:r>
            <a:r>
              <a:rPr sz="1200" b="1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submit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Exposure</a:t>
            </a:r>
            <a:r>
              <a:rPr sz="1200" u="sng" spc="-45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Prone</a:t>
            </a:r>
            <a:r>
              <a:rPr sz="1200" u="sng" spc="-35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Procedures</a:t>
            </a:r>
            <a:r>
              <a:rPr sz="1200" u="sng" spc="-55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(EPP)</a:t>
            </a:r>
            <a:r>
              <a:rPr sz="1200" u="sng" spc="-20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2"/>
              </a:rPr>
              <a:t>Statement</a:t>
            </a:r>
            <a:r>
              <a:rPr sz="1200" u="none" spc="-3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years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after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submission</a:t>
            </a:r>
            <a:r>
              <a:rPr sz="1200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Record.</a:t>
            </a:r>
            <a:r>
              <a:rPr sz="1200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H</a:t>
            </a:r>
            <a:r>
              <a:rPr lang="en-AU" sz="1200" u="none" dirty="0">
                <a:solidFill>
                  <a:srgbClr val="2B1D37"/>
                </a:solidFill>
                <a:latin typeface="Arial"/>
                <a:cs typeface="Arial"/>
              </a:rPr>
              <a:t>M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BS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Ready</a:t>
            </a:r>
            <a:r>
              <a:rPr sz="1200" u="none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30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200" u="none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initiate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new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task</a:t>
            </a:r>
            <a:r>
              <a:rPr sz="1200" u="none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via</a:t>
            </a:r>
            <a:r>
              <a:rPr sz="1200" u="none" spc="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my.UQ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 at</a:t>
            </a:r>
            <a:r>
              <a:rPr sz="1200" u="none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this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point.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u="none" dirty="0">
                <a:solidFill>
                  <a:srgbClr val="2B1D37"/>
                </a:solidFill>
                <a:latin typeface="Arial"/>
                <a:cs typeface="Arial"/>
              </a:rPr>
              <a:t>Dentistry</a:t>
            </a:r>
            <a:r>
              <a:rPr sz="1200" b="1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u="none" dirty="0">
                <a:solidFill>
                  <a:srgbClr val="2B1D37"/>
                </a:solidFill>
                <a:latin typeface="Arial"/>
                <a:cs typeface="Arial"/>
              </a:rPr>
              <a:t>&amp;</a:t>
            </a:r>
            <a:r>
              <a:rPr sz="1200" b="1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u="none" dirty="0">
                <a:solidFill>
                  <a:srgbClr val="2B1D37"/>
                </a:solidFill>
                <a:latin typeface="Arial"/>
                <a:cs typeface="Arial"/>
              </a:rPr>
              <a:t>Midwifery</a:t>
            </a:r>
            <a:r>
              <a:rPr sz="1200" b="1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must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renew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it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every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years.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</a:pP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Postgraduate</a:t>
            </a:r>
            <a:r>
              <a:rPr sz="1200" b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b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may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required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submit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their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AHPRA</a:t>
            </a:r>
            <a:r>
              <a:rPr sz="1200" u="sng" spc="-80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3"/>
              </a:rPr>
              <a:t>Registration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,</a:t>
            </a:r>
            <a:r>
              <a:rPr sz="1200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renewal</a:t>
            </a:r>
            <a:r>
              <a:rPr sz="12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annual</a:t>
            </a:r>
            <a:r>
              <a:rPr sz="1200" u="none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basis.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Undergraduate</a:t>
            </a:r>
            <a:r>
              <a:rPr sz="1200" b="1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Pharmacy</a:t>
            </a:r>
            <a:r>
              <a:rPr sz="1200" b="1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(Yr3)</a:t>
            </a:r>
            <a:r>
              <a:rPr sz="1200" b="1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submit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spc="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lang="en-AU" sz="1200" u="sng" dirty="0">
                <a:solidFill>
                  <a:srgbClr val="952A8A"/>
                </a:solidFill>
                <a:uFill>
                  <a:solidFill>
                    <a:srgbClr val="952A8A"/>
                  </a:solidFill>
                </a:uFill>
                <a:latin typeface="Arial"/>
                <a:cs typeface="Arial"/>
                <a:hlinkClick r:id="rId4"/>
              </a:rPr>
              <a:t>Anaphylaxis training</a:t>
            </a:r>
            <a:r>
              <a:rPr sz="1200" u="none" spc="-3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prior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commencing</a:t>
            </a:r>
            <a:r>
              <a:rPr sz="1200" u="none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Yr3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placements.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How</a:t>
            </a:r>
            <a:r>
              <a:rPr u="sng" spc="-5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to</a:t>
            </a:r>
            <a:r>
              <a:rPr u="sng" spc="-5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submit</a:t>
            </a:r>
            <a:r>
              <a:rPr u="sng" spc="-5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your</a:t>
            </a:r>
            <a:r>
              <a:rPr u="sng" spc="-70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2"/>
              </a:rPr>
              <a:t>pre-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2"/>
              </a:rPr>
              <a:t>placement</a:t>
            </a:r>
            <a:r>
              <a:rPr u="sng" spc="-45" dirty="0">
                <a:uFill>
                  <a:solidFill>
                    <a:srgbClr val="512379"/>
                  </a:solidFill>
                </a:uFill>
                <a:hlinkClick r:id="rId2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2"/>
              </a:rPr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072" y="1208549"/>
            <a:ext cx="9201785" cy="355956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InPlace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Most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compliance</a:t>
            </a:r>
            <a:r>
              <a:rPr sz="1200" spc="-6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documentation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will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need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be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uploaded</a:t>
            </a:r>
            <a:r>
              <a:rPr sz="12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spc="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3"/>
              </a:rPr>
              <a:t>InPlace</a:t>
            </a:r>
            <a:r>
              <a:rPr sz="1200" u="none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for</a:t>
            </a:r>
            <a:r>
              <a:rPr sz="1200" u="none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verification</a:t>
            </a:r>
            <a:r>
              <a:rPr sz="1200" u="none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by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the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H</a:t>
            </a:r>
            <a:r>
              <a:rPr lang="en-AU" sz="1200" u="none" dirty="0">
                <a:solidFill>
                  <a:srgbClr val="2B2B2B"/>
                </a:solidFill>
                <a:latin typeface="Arial"/>
                <a:cs typeface="Arial"/>
              </a:rPr>
              <a:t>M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BS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Placement</a:t>
            </a:r>
            <a:r>
              <a:rPr sz="1200" u="none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Ready</a:t>
            </a:r>
            <a:r>
              <a:rPr sz="1200" u="none" spc="-6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Team.</a:t>
            </a:r>
            <a:r>
              <a:rPr sz="1200" u="none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2B2B"/>
                </a:solidFill>
                <a:latin typeface="Arial"/>
                <a:cs typeface="Arial"/>
              </a:rPr>
              <a:t>Before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u="none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can</a:t>
            </a:r>
            <a:r>
              <a:rPr sz="1200" u="none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access</a:t>
            </a:r>
            <a:r>
              <a:rPr sz="1200" u="none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InPlace,</a:t>
            </a:r>
            <a:r>
              <a:rPr sz="1200" u="none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u="none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must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be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enrolled</a:t>
            </a:r>
            <a:r>
              <a:rPr sz="1200" u="none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in</a:t>
            </a:r>
            <a:r>
              <a:rPr sz="1200" u="none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placement</a:t>
            </a:r>
            <a:r>
              <a:rPr sz="1200" u="none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course.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Please</a:t>
            </a:r>
            <a:r>
              <a:rPr sz="1200" u="none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watch</a:t>
            </a:r>
            <a:r>
              <a:rPr sz="1200" u="none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the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  <a:hlinkClick r:id="rId4"/>
              </a:rPr>
              <a:t>video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  <a:hlinkClick r:id="rId4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  <a:hlinkClick r:id="rId4"/>
              </a:rPr>
              <a:t>tutorial</a:t>
            </a:r>
            <a:r>
              <a:rPr sz="1200" u="none" spc="-40" dirty="0">
                <a:solidFill>
                  <a:srgbClr val="2B2B2B"/>
                </a:solidFill>
                <a:latin typeface="Arial"/>
                <a:cs typeface="Arial"/>
                <a:hlinkClick r:id="rId4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on</a:t>
            </a:r>
            <a:r>
              <a:rPr sz="1200" u="none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our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website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for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2B2B"/>
                </a:solidFill>
                <a:latin typeface="Arial"/>
                <a:cs typeface="Arial"/>
              </a:rPr>
              <a:t>information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about</a:t>
            </a:r>
            <a:r>
              <a:rPr sz="1200" u="none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how</a:t>
            </a:r>
            <a:r>
              <a:rPr sz="1200" u="none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u="none" spc="-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navigate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InPlace</a:t>
            </a:r>
            <a:r>
              <a:rPr sz="1200" u="none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200" u="none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submit</a:t>
            </a:r>
            <a:r>
              <a:rPr sz="1200" u="none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200" u="none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2B2B"/>
                </a:solidFill>
                <a:latin typeface="Arial"/>
                <a:cs typeface="Arial"/>
              </a:rPr>
              <a:t>documents.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Please</a:t>
            </a:r>
            <a:r>
              <a:rPr sz="12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note: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Not</a:t>
            </a:r>
            <a:r>
              <a:rPr sz="12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all</a:t>
            </a:r>
            <a:r>
              <a:rPr sz="12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compliance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requirements</a:t>
            </a:r>
            <a:r>
              <a:rPr sz="12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are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submitted</a:t>
            </a:r>
            <a:r>
              <a:rPr sz="12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via</a:t>
            </a:r>
            <a:r>
              <a:rPr sz="12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InPlace.</a:t>
            </a:r>
            <a:r>
              <a:rPr sz="12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2B2B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2B2B2B"/>
                </a:solidFill>
                <a:latin typeface="Arial"/>
                <a:cs typeface="Arial"/>
              </a:rPr>
              <a:t>should</a:t>
            </a:r>
            <a:r>
              <a:rPr sz="12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review</a:t>
            </a:r>
            <a:r>
              <a:rPr sz="12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your</a:t>
            </a:r>
            <a:r>
              <a:rPr sz="12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discipline’s</a:t>
            </a:r>
            <a:r>
              <a:rPr sz="1200" u="sng" spc="-45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pre-placement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requirements</a:t>
            </a:r>
            <a:r>
              <a:rPr sz="1200" u="none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u="none" spc="-1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determine</a:t>
            </a:r>
            <a:r>
              <a:rPr sz="1200" u="none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what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200" u="none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need</a:t>
            </a:r>
            <a:r>
              <a:rPr sz="1200" u="none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200" u="none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do</a:t>
            </a:r>
            <a:r>
              <a:rPr sz="1200" u="none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200" u="none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2B2B"/>
                </a:solidFill>
                <a:latin typeface="Arial"/>
                <a:cs typeface="Arial"/>
              </a:rPr>
              <a:t>when.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952A8A"/>
                </a:solidFill>
                <a:latin typeface="Arial"/>
                <a:cs typeface="Arial"/>
              </a:rPr>
              <a:t>my.UQ</a:t>
            </a:r>
            <a:endParaRPr sz="1400" dirty="0">
              <a:latin typeface="Arial"/>
              <a:cs typeface="Arial"/>
            </a:endParaRPr>
          </a:p>
          <a:p>
            <a:pPr marL="12700" marR="131445">
              <a:lnSpc>
                <a:spcPct val="110100"/>
              </a:lnSpc>
              <a:spcBef>
                <a:spcPts val="62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provide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immunisation/medical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placement,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request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appear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“My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Requests”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tab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left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 your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my.UQ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dashboard.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This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request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secure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location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confidential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medical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verification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by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200" spc="-8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Team.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Communication</a:t>
            </a:r>
            <a:r>
              <a:rPr sz="1400" spc="-6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from</a:t>
            </a:r>
            <a:r>
              <a:rPr sz="1400" spc="-5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H</a:t>
            </a:r>
            <a:r>
              <a:rPr lang="en-AU" sz="1400" dirty="0">
                <a:solidFill>
                  <a:srgbClr val="952A8A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BS</a:t>
            </a:r>
            <a:r>
              <a:rPr sz="1400" spc="-1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Placement</a:t>
            </a:r>
            <a:r>
              <a:rPr sz="1400" spc="-6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52A8A"/>
                </a:solidFill>
                <a:latin typeface="Arial"/>
                <a:cs typeface="Arial"/>
              </a:rPr>
              <a:t>Ready</a:t>
            </a:r>
            <a:r>
              <a:rPr sz="1400" spc="-5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952A8A"/>
                </a:solidFill>
                <a:latin typeface="Arial"/>
                <a:cs typeface="Arial"/>
              </a:rPr>
              <a:t>Team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8" name="Picture 7" descr="A purple line with black text&#10;&#10;AI-generated content may be incorrect.">
            <a:extLst>
              <a:ext uri="{FF2B5EF4-FFF2-40B4-BE49-F238E27FC236}">
                <a16:creationId xmlns:a16="http://schemas.microsoft.com/office/drawing/2014/main" id="{8A9433B6-36E6-06F2-7917-897514374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3" y="4757927"/>
            <a:ext cx="10134600" cy="17574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9635-629A-EE25-79A7-E80C35CB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53" y="699008"/>
            <a:ext cx="10060940" cy="430887"/>
          </a:xfrm>
        </p:spPr>
        <p:txBody>
          <a:bodyPr/>
          <a:lstStyle/>
          <a:p>
            <a:r>
              <a:rPr lang="en-AU" dirty="0"/>
              <a:t>A Brief Guide to </a:t>
            </a:r>
            <a:r>
              <a:rPr lang="en-AU" dirty="0" err="1"/>
              <a:t>InPlace</a:t>
            </a:r>
            <a:r>
              <a:rPr lang="en-AU" dirty="0"/>
              <a:t> for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D894-D915-8AF0-5E02-34F38B4A8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Online Media 3" title="Brief guide to InPlace for Health, Medicine and Behavioural Sciences students">
            <a:hlinkClick r:id="" action="ppaction://media"/>
            <a:extLst>
              <a:ext uri="{FF2B5EF4-FFF2-40B4-BE49-F238E27FC236}">
                <a16:creationId xmlns:a16="http://schemas.microsoft.com/office/drawing/2014/main" id="{93733FF6-D880-70E2-5DF4-C57D94F014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12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605653" y="0"/>
            <a:ext cx="6586855" cy="6858000"/>
            <a:chOff x="5605653" y="0"/>
            <a:chExt cx="658685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14051" y="359968"/>
              <a:ext cx="1512062" cy="3964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5653" y="0"/>
              <a:ext cx="6586347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2853" y="2013585"/>
            <a:ext cx="4539615" cy="2357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Queensland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(UQ)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acknowledges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Traditional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Owners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custodianship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lands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meet.</a:t>
            </a:r>
            <a:endParaRPr sz="1600">
              <a:latin typeface="Arial"/>
              <a:cs typeface="Arial"/>
            </a:endParaRPr>
          </a:p>
          <a:p>
            <a:pPr marL="12700" marR="183515" algn="just">
              <a:lnSpc>
                <a:spcPct val="100000"/>
              </a:lnSpc>
              <a:spcBef>
                <a:spcPts val="150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respects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Ancestors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descendants,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continue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spiritual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connections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Country.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recognise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valuable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contributions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Australian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society.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2853" y="679195"/>
            <a:ext cx="3970654" cy="11264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5"/>
              </a:spcBef>
            </a:pPr>
            <a:r>
              <a:rPr sz="3800" spc="-10" dirty="0">
                <a:solidFill>
                  <a:srgbClr val="FFFFFF"/>
                </a:solidFill>
              </a:rPr>
              <a:t>Acknowledgement </a:t>
            </a:r>
            <a:r>
              <a:rPr sz="3800" dirty="0">
                <a:solidFill>
                  <a:srgbClr val="FFFFFF"/>
                </a:solidFill>
              </a:rPr>
              <a:t>of</a:t>
            </a:r>
            <a:r>
              <a:rPr sz="3800" spc="-20" dirty="0">
                <a:solidFill>
                  <a:srgbClr val="FFFFFF"/>
                </a:solidFill>
              </a:rPr>
              <a:t> </a:t>
            </a:r>
            <a:r>
              <a:rPr sz="3800" spc="-10" dirty="0">
                <a:solidFill>
                  <a:srgbClr val="FFFFFF"/>
                </a:solidFill>
              </a:rPr>
              <a:t>Country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82853" y="5843117"/>
            <a:ext cx="302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Brisbane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River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pattern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Guidance</a:t>
            </a:r>
            <a:r>
              <a:rPr sz="9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9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Casey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Coolwell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Kyra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Mancktelow.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Having</a:t>
            </a:r>
            <a:r>
              <a:rPr spc="-80" dirty="0"/>
              <a:t> </a:t>
            </a:r>
            <a:r>
              <a:rPr dirty="0"/>
              <a:t>trouble</a:t>
            </a:r>
            <a:r>
              <a:rPr spc="-95" dirty="0"/>
              <a:t> </a:t>
            </a:r>
            <a:r>
              <a:rPr dirty="0"/>
              <a:t>scanning</a:t>
            </a:r>
            <a:r>
              <a:rPr spc="-100" dirty="0"/>
              <a:t> </a:t>
            </a:r>
            <a:r>
              <a:rPr spc="-10" dirty="0"/>
              <a:t>documents?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11783" y="1757934"/>
            <a:ext cx="7820659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do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not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access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scanner,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can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use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following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resources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help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documentation: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UQ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Libraries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Adobe</a:t>
            </a:r>
            <a:r>
              <a:rPr sz="1200" u="sng" spc="-1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Scan</a:t>
            </a:r>
            <a:r>
              <a:rPr sz="12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(free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from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Play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sz="1200" u="none" spc="-7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App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Store)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4"/>
              </a:rPr>
              <a:t>iPhone/iPad</a:t>
            </a:r>
            <a:r>
              <a:rPr sz="1200" u="sng" spc="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4"/>
              </a:rPr>
              <a:t>iPodtouch</a:t>
            </a:r>
            <a:r>
              <a:rPr sz="1200" u="sng" spc="-3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200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4"/>
              </a:rPr>
              <a:t>Notes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5"/>
              </a:rPr>
              <a:t>Google</a:t>
            </a:r>
            <a:r>
              <a:rPr sz="1200" u="sng" spc="-3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200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5"/>
              </a:rPr>
              <a:t>Drive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853" y="1610359"/>
            <a:ext cx="48869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safety</a:t>
            </a:r>
            <a:r>
              <a:rPr sz="1400" spc="-6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on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placement,</a:t>
            </a:r>
            <a:r>
              <a:rPr sz="1400" spc="-6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including</a:t>
            </a:r>
            <a:r>
              <a:rPr sz="1400" spc="-6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when</a:t>
            </a: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are</a:t>
            </a:r>
            <a:r>
              <a:rPr sz="1400" spc="-4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travelling</a:t>
            </a:r>
            <a:r>
              <a:rPr sz="14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placement,</a:t>
            </a:r>
            <a:r>
              <a:rPr sz="14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one</a:t>
            </a:r>
            <a:r>
              <a:rPr sz="14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UQ’s</a:t>
            </a: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highest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B2B2B"/>
                </a:solidFill>
                <a:latin typeface="Arial"/>
                <a:cs typeface="Arial"/>
              </a:rPr>
              <a:t>priorities.</a:t>
            </a:r>
            <a:endParaRPr sz="1400">
              <a:latin typeface="Arial"/>
              <a:cs typeface="Arial"/>
            </a:endParaRPr>
          </a:p>
          <a:p>
            <a:pPr marL="12700" marR="78105">
              <a:lnSpc>
                <a:spcPct val="100000"/>
              </a:lnSpc>
            </a:pPr>
            <a:r>
              <a:rPr sz="1400" spc="-10" dirty="0">
                <a:solidFill>
                  <a:srgbClr val="2B2B2B"/>
                </a:solidFill>
                <a:latin typeface="Arial"/>
                <a:cs typeface="Arial"/>
              </a:rPr>
              <a:t>However,</a:t>
            </a:r>
            <a:r>
              <a:rPr sz="14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also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have</a:t>
            </a:r>
            <a:r>
              <a:rPr sz="1400" spc="-1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responsibility</a:t>
            </a:r>
            <a:r>
              <a:rPr sz="1400" spc="-5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prioritise</a:t>
            </a:r>
            <a:r>
              <a:rPr sz="1400" spc="-6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2B2B2B"/>
                </a:solidFill>
                <a:latin typeface="Arial"/>
                <a:cs typeface="Arial"/>
              </a:rPr>
              <a:t> own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personal</a:t>
            </a:r>
            <a:r>
              <a:rPr sz="1400" spc="-6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B2B2B"/>
                </a:solidFill>
                <a:latin typeface="Arial"/>
                <a:cs typeface="Arial"/>
              </a:rPr>
              <a:t>safety.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853" y="3058413"/>
            <a:ext cx="476694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59410" indent="-287020">
              <a:lnSpc>
                <a:spcPct val="100000"/>
              </a:lnSpc>
              <a:spcBef>
                <a:spcPts val="105"/>
              </a:spcBef>
              <a:buClr>
                <a:srgbClr val="2B1D37"/>
              </a:buClr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Queensland</a:t>
            </a:r>
            <a:r>
              <a:rPr sz="1400" spc="-7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Police</a:t>
            </a:r>
            <a:r>
              <a:rPr sz="1400" spc="-9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Adult</a:t>
            </a:r>
            <a:r>
              <a:rPr sz="14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Safety</a:t>
            </a:r>
            <a:r>
              <a:rPr sz="1400" spc="-5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B2B2B"/>
                </a:solidFill>
                <a:latin typeface="Arial"/>
                <a:cs typeface="Arial"/>
              </a:rPr>
              <a:t>Website: </a:t>
            </a:r>
            <a:r>
              <a:rPr sz="14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https://www.police.qld.gov.au/safety-</a:t>
            </a:r>
            <a:r>
              <a:rPr sz="1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and-preventing-</a:t>
            </a:r>
            <a:r>
              <a:rPr sz="1400" u="none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crime/personal-safety/adult-safety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500"/>
              </a:spcBef>
              <a:buClr>
                <a:srgbClr val="2B1D37"/>
              </a:buClr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QLD</a:t>
            </a:r>
            <a:r>
              <a:rPr sz="14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Govt</a:t>
            </a:r>
            <a:r>
              <a:rPr sz="14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Regional</a:t>
            </a:r>
            <a:r>
              <a:rPr sz="1400" spc="-4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Driving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B2B2B"/>
                </a:solidFill>
                <a:latin typeface="Arial"/>
                <a:cs typeface="Arial"/>
              </a:rPr>
              <a:t>webpage: </a:t>
            </a:r>
            <a:r>
              <a:rPr sz="1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3"/>
              </a:rPr>
              <a:t>https://streetsmarts.initiatives.qld.gov.au/regional-driving/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500"/>
              </a:spcBef>
              <a:buClr>
                <a:srgbClr val="2B1D37"/>
              </a:buClr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UQ</a:t>
            </a:r>
            <a:r>
              <a:rPr sz="1400" spc="-2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Respect</a:t>
            </a:r>
            <a:r>
              <a:rPr sz="1400" spc="-35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B2B"/>
                </a:solidFill>
                <a:latin typeface="Arial"/>
                <a:cs typeface="Arial"/>
              </a:rPr>
              <a:t>page:</a:t>
            </a:r>
            <a:r>
              <a:rPr sz="1400" spc="-30" dirty="0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4"/>
              </a:rPr>
              <a:t>https://respect.uq.edu.au/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Your</a:t>
            </a:r>
            <a:r>
              <a:rPr spc="-90" dirty="0"/>
              <a:t> </a:t>
            </a:r>
            <a:r>
              <a:rPr dirty="0"/>
              <a:t>Personal</a:t>
            </a:r>
            <a:r>
              <a:rPr spc="-90" dirty="0"/>
              <a:t> </a:t>
            </a:r>
            <a:r>
              <a:rPr dirty="0"/>
              <a:t>Safety</a:t>
            </a:r>
            <a:r>
              <a:rPr spc="-80" dirty="0"/>
              <a:t> </a:t>
            </a:r>
            <a:r>
              <a:rPr dirty="0"/>
              <a:t>on</a:t>
            </a:r>
            <a:r>
              <a:rPr spc="-80" dirty="0"/>
              <a:t> </a:t>
            </a:r>
            <a:r>
              <a:rPr spc="-10" dirty="0"/>
              <a:t>Placement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91237" y="1552003"/>
          <a:ext cx="5400675" cy="4960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Emergency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700" spc="-3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(Police,</a:t>
                      </a:r>
                      <a:r>
                        <a:rPr sz="700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Fire,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Ambulance)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marR="28784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Phone:</a:t>
                      </a:r>
                      <a:r>
                        <a:rPr sz="700" spc="-3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000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Triple</a:t>
                      </a:r>
                      <a:r>
                        <a:rPr sz="7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Zero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UQ</a:t>
                      </a:r>
                      <a:r>
                        <a:rPr sz="700" u="sng" spc="-3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Student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Support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Services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 marR="412750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Counselling,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crisis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support,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financial hardship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assistance,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accommodation,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student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support,</a:t>
                      </a:r>
                      <a:r>
                        <a:rPr sz="700" spc="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Allianz</a:t>
                      </a:r>
                      <a:r>
                        <a:rPr sz="700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Student</a:t>
                      </a:r>
                      <a:r>
                        <a:rPr sz="700" u="sng" spc="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counselling</a:t>
                      </a:r>
                      <a:r>
                        <a:rPr sz="700" u="sng" spc="-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services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 marR="342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UQ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offers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range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different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counselling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sessions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suit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needs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one-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on-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appointments,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sessions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online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support.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4925" marR="43497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need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assistance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outside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hours,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please</a:t>
                      </a:r>
                      <a:r>
                        <a:rPr sz="700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our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UQ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Counselling</a:t>
                      </a:r>
                      <a:r>
                        <a:rPr sz="700" spc="-3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Crisis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Line: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</a:rPr>
                        <a:t>1300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</a:rPr>
                        <a:t>851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</a:rPr>
                        <a:t>998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Sexual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Misconduct</a:t>
                      </a:r>
                      <a:r>
                        <a:rPr sz="700" u="sng" spc="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Support 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Unit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 marR="10985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University of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Queensland's</a:t>
                      </a:r>
                      <a:r>
                        <a:rPr sz="700" spc="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Sexual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Misconduct</a:t>
                      </a:r>
                      <a:r>
                        <a:rPr sz="700" spc="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Unit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supportive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UQ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receive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guidance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around sexual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assault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misconduct.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First</a:t>
                      </a:r>
                      <a:r>
                        <a:rPr sz="700" u="sng" spc="-4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responder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network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 marR="7302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Responder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Network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offers</a:t>
                      </a:r>
                      <a:r>
                        <a:rPr sz="700" spc="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safe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supportive</a:t>
                      </a:r>
                      <a:r>
                        <a:rPr sz="700" spc="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00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00" spc="5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700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receive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700" spc="-3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sz="700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you.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Note: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Responder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Network is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700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emergency response</a:t>
                      </a:r>
                      <a:r>
                        <a:rPr sz="700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counselling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UQ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Security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marR="2356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Keeping</a:t>
                      </a:r>
                      <a:r>
                        <a:rPr sz="700" u="sng" spc="-3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safe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on</a:t>
                      </a:r>
                      <a:r>
                        <a:rPr sz="7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campus</a:t>
                      </a:r>
                      <a:r>
                        <a:rPr sz="700" u="none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none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07</a:t>
                      </a:r>
                      <a:r>
                        <a:rPr sz="700" u="none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none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3365</a:t>
                      </a:r>
                      <a:r>
                        <a:rPr sz="700" u="none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none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1234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r>
                        <a:rPr sz="700" spc="-2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700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School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School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of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Dentistry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4925" marR="1297305">
                        <a:lnSpc>
                          <a:spcPct val="100000"/>
                        </a:lnSpc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School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of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Health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and</a:t>
                      </a:r>
                      <a:r>
                        <a:rPr sz="7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Rehabilitation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 Sciences</a:t>
                      </a:r>
                      <a:r>
                        <a:rPr sz="700" u="none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School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of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Human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 Movement</a:t>
                      </a:r>
                      <a:r>
                        <a:rPr sz="700" u="sng" spc="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and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Nutrition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 Sciences</a:t>
                      </a:r>
                      <a:r>
                        <a:rPr sz="700" u="none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School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of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Nursing,</a:t>
                      </a:r>
                      <a:r>
                        <a:rPr sz="700" u="sng" spc="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Midwifery</a:t>
                      </a:r>
                      <a:r>
                        <a:rPr sz="700" u="sng" spc="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and</a:t>
                      </a:r>
                      <a:r>
                        <a:rPr sz="700" u="sng" spc="-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Social</a:t>
                      </a:r>
                      <a:r>
                        <a:rPr sz="700" u="sng" spc="-2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 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Work</a:t>
                      </a:r>
                      <a:r>
                        <a:rPr sz="700" u="none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5"/>
                        </a:rPr>
                        <a:t>School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5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5"/>
                        </a:rPr>
                        <a:t>of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5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5"/>
                        </a:rPr>
                        <a:t>Pharmacy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6"/>
                        </a:rPr>
                        <a:t>School</a:t>
                      </a:r>
                      <a:r>
                        <a:rPr sz="700" u="sng" spc="-15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6"/>
                        </a:rPr>
                        <a:t> </a:t>
                      </a:r>
                      <a:r>
                        <a:rPr sz="700" u="sng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6"/>
                        </a:rPr>
                        <a:t>of</a:t>
                      </a:r>
                      <a:r>
                        <a:rPr sz="700" u="sng" spc="-2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6"/>
                        </a:rPr>
                        <a:t> </a:t>
                      </a:r>
                      <a:r>
                        <a:rPr sz="700" u="sng" spc="-10" dirty="0">
                          <a:solidFill>
                            <a:srgbClr val="512379"/>
                          </a:solidFill>
                          <a:uFill>
                            <a:solidFill>
                              <a:srgbClr val="512379"/>
                            </a:solidFill>
                          </a:uFill>
                          <a:latin typeface="Arial"/>
                          <a:cs typeface="Arial"/>
                          <a:hlinkClick r:id="rId16"/>
                        </a:rPr>
                        <a:t>Psychology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6650" y="5291874"/>
            <a:ext cx="635787" cy="76393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Useful</a:t>
            </a:r>
            <a:r>
              <a:rPr spc="-90" dirty="0"/>
              <a:t> </a:t>
            </a:r>
            <a:r>
              <a:rPr spc="-10" dirty="0"/>
              <a:t>links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11783" y="1757934"/>
            <a:ext cx="639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policies</a:t>
            </a:r>
            <a:r>
              <a:rPr sz="1200" spc="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procedures:</a:t>
            </a:r>
            <a:r>
              <a:rPr sz="1200" spc="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https://habs.uq.edu.au/placement-policies-and-procedures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783" y="2504694"/>
            <a:ext cx="672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What</a:t>
            </a:r>
            <a:r>
              <a:rPr sz="1200" spc="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our</a:t>
            </a:r>
            <a:r>
              <a:rPr sz="1200" spc="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say:</a:t>
            </a:r>
            <a:r>
              <a:rPr sz="1200" spc="9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https://habs.uq.edu.au/study/teaching-and-learning/work-integrated-learning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783" y="3251708"/>
            <a:ext cx="6021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Fitness</a:t>
            </a:r>
            <a:r>
              <a:rPr sz="1200" spc="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practice</a:t>
            </a:r>
            <a:r>
              <a:rPr sz="1200" spc="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placement:</a:t>
            </a:r>
            <a:r>
              <a:rPr sz="1200" spc="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4"/>
              </a:rPr>
              <a:t>https://habs.uq.edu.au/fitness-practise-while-placement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783" y="3998467"/>
            <a:ext cx="3743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UQ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Answers:</a:t>
            </a:r>
            <a:r>
              <a:rPr sz="1200" spc="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5"/>
              </a:rPr>
              <a:t>https://support.future-students.uq.edu.au/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8945A-F56B-AB76-AB3A-F9338603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66482"/>
            <a:ext cx="10713468" cy="51250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Questions</a:t>
            </a:r>
            <a:r>
              <a:rPr spc="-100" dirty="0"/>
              <a:t> </a:t>
            </a:r>
            <a:r>
              <a:rPr dirty="0"/>
              <a:t>about</a:t>
            </a:r>
            <a:r>
              <a:rPr spc="-100" dirty="0"/>
              <a:t> </a:t>
            </a:r>
            <a:r>
              <a:rPr dirty="0"/>
              <a:t>your</a:t>
            </a:r>
            <a:r>
              <a:rPr spc="-105" dirty="0"/>
              <a:t> </a:t>
            </a:r>
            <a:r>
              <a:rPr spc="-10" dirty="0"/>
              <a:t>pre-</a:t>
            </a:r>
            <a:r>
              <a:rPr dirty="0"/>
              <a:t>placement</a:t>
            </a:r>
            <a:r>
              <a:rPr spc="-75" dirty="0"/>
              <a:t> </a:t>
            </a:r>
            <a:r>
              <a:rPr dirty="0"/>
              <a:t>compliance</a:t>
            </a:r>
            <a:r>
              <a:rPr spc="-85" dirty="0"/>
              <a:t> </a:t>
            </a:r>
            <a:r>
              <a:rPr spc="-10" dirty="0"/>
              <a:t>requirements?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43" y="1863354"/>
            <a:ext cx="246803" cy="2468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85061" y="2289019"/>
            <a:ext cx="259079" cy="290195"/>
            <a:chOff x="1185061" y="2289019"/>
            <a:chExt cx="259079" cy="290195"/>
          </a:xfrm>
        </p:grpSpPr>
        <p:sp>
          <p:nvSpPr>
            <p:cNvPr id="5" name="object 5"/>
            <p:cNvSpPr/>
            <p:nvPr/>
          </p:nvSpPr>
          <p:spPr>
            <a:xfrm>
              <a:off x="1187016" y="2290975"/>
              <a:ext cx="255270" cy="286385"/>
            </a:xfrm>
            <a:custGeom>
              <a:avLst/>
              <a:gdLst/>
              <a:ahLst/>
              <a:cxnLst/>
              <a:rect l="l" t="t" r="r" b="b"/>
              <a:pathLst>
                <a:path w="255269" h="286385">
                  <a:moveTo>
                    <a:pt x="211219" y="37886"/>
                  </a:moveTo>
                  <a:lnTo>
                    <a:pt x="43584" y="37886"/>
                  </a:lnTo>
                  <a:lnTo>
                    <a:pt x="43584" y="70660"/>
                  </a:lnTo>
                  <a:lnTo>
                    <a:pt x="0" y="106702"/>
                  </a:lnTo>
                  <a:lnTo>
                    <a:pt x="0" y="285993"/>
                  </a:lnTo>
                  <a:lnTo>
                    <a:pt x="254804" y="285993"/>
                  </a:lnTo>
                  <a:lnTo>
                    <a:pt x="254804" y="279288"/>
                  </a:lnTo>
                  <a:lnTo>
                    <a:pt x="11538" y="279287"/>
                  </a:lnTo>
                  <a:lnTo>
                    <a:pt x="16337" y="274482"/>
                  </a:lnTo>
                  <a:lnTo>
                    <a:pt x="6761" y="274482"/>
                  </a:lnTo>
                  <a:lnTo>
                    <a:pt x="6705" y="116453"/>
                  </a:lnTo>
                  <a:lnTo>
                    <a:pt x="16260" y="116453"/>
                  </a:lnTo>
                  <a:lnTo>
                    <a:pt x="8353" y="108546"/>
                  </a:lnTo>
                  <a:lnTo>
                    <a:pt x="10523" y="106702"/>
                  </a:lnTo>
                  <a:lnTo>
                    <a:pt x="43584" y="79377"/>
                  </a:lnTo>
                  <a:lnTo>
                    <a:pt x="50290" y="79377"/>
                  </a:lnTo>
                  <a:lnTo>
                    <a:pt x="50290" y="44592"/>
                  </a:lnTo>
                  <a:lnTo>
                    <a:pt x="211219" y="44592"/>
                  </a:lnTo>
                  <a:lnTo>
                    <a:pt x="211219" y="37886"/>
                  </a:lnTo>
                  <a:close/>
                </a:path>
                <a:path w="255269" h="286385">
                  <a:moveTo>
                    <a:pt x="152457" y="184187"/>
                  </a:moveTo>
                  <a:lnTo>
                    <a:pt x="127402" y="184187"/>
                  </a:lnTo>
                  <a:lnTo>
                    <a:pt x="146322" y="187859"/>
                  </a:lnTo>
                  <a:lnTo>
                    <a:pt x="162968" y="198876"/>
                  </a:lnTo>
                  <a:lnTo>
                    <a:pt x="243349" y="279288"/>
                  </a:lnTo>
                  <a:lnTo>
                    <a:pt x="254804" y="279288"/>
                  </a:lnTo>
                  <a:lnTo>
                    <a:pt x="254804" y="274482"/>
                  </a:lnTo>
                  <a:lnTo>
                    <a:pt x="248043" y="274482"/>
                  </a:lnTo>
                  <a:lnTo>
                    <a:pt x="169031" y="195468"/>
                  </a:lnTo>
                  <a:lnTo>
                    <a:pt x="173613" y="190885"/>
                  </a:lnTo>
                  <a:lnTo>
                    <a:pt x="164114" y="190885"/>
                  </a:lnTo>
                  <a:lnTo>
                    <a:pt x="152457" y="184187"/>
                  </a:lnTo>
                  <a:close/>
                </a:path>
                <a:path w="255269" h="286385">
                  <a:moveTo>
                    <a:pt x="16260" y="116453"/>
                  </a:moveTo>
                  <a:lnTo>
                    <a:pt x="6761" y="116453"/>
                  </a:lnTo>
                  <a:lnTo>
                    <a:pt x="85772" y="195468"/>
                  </a:lnTo>
                  <a:lnTo>
                    <a:pt x="6761" y="274482"/>
                  </a:lnTo>
                  <a:lnTo>
                    <a:pt x="16337" y="274482"/>
                  </a:lnTo>
                  <a:lnTo>
                    <a:pt x="91835" y="198876"/>
                  </a:lnTo>
                  <a:lnTo>
                    <a:pt x="103909" y="190885"/>
                  </a:lnTo>
                  <a:lnTo>
                    <a:pt x="90690" y="190885"/>
                  </a:lnTo>
                  <a:lnTo>
                    <a:pt x="50290" y="150484"/>
                  </a:lnTo>
                  <a:lnTo>
                    <a:pt x="50290" y="143779"/>
                  </a:lnTo>
                  <a:lnTo>
                    <a:pt x="43584" y="143779"/>
                  </a:lnTo>
                  <a:lnTo>
                    <a:pt x="16260" y="116453"/>
                  </a:lnTo>
                  <a:close/>
                </a:path>
                <a:path w="255269" h="286385">
                  <a:moveTo>
                    <a:pt x="254804" y="116453"/>
                  </a:moveTo>
                  <a:lnTo>
                    <a:pt x="248043" y="116453"/>
                  </a:lnTo>
                  <a:lnTo>
                    <a:pt x="248099" y="274482"/>
                  </a:lnTo>
                  <a:lnTo>
                    <a:pt x="254804" y="274482"/>
                  </a:lnTo>
                  <a:lnTo>
                    <a:pt x="254804" y="116453"/>
                  </a:lnTo>
                  <a:close/>
                </a:path>
                <a:path w="255269" h="286385">
                  <a:moveTo>
                    <a:pt x="127391" y="177516"/>
                  </a:moveTo>
                  <a:lnTo>
                    <a:pt x="108122" y="180858"/>
                  </a:lnTo>
                  <a:lnTo>
                    <a:pt x="90690" y="190885"/>
                  </a:lnTo>
                  <a:lnTo>
                    <a:pt x="103909" y="190885"/>
                  </a:lnTo>
                  <a:lnTo>
                    <a:pt x="108482" y="187859"/>
                  </a:lnTo>
                  <a:lnTo>
                    <a:pt x="127402" y="184187"/>
                  </a:lnTo>
                  <a:lnTo>
                    <a:pt x="152457" y="184187"/>
                  </a:lnTo>
                  <a:lnTo>
                    <a:pt x="146665" y="180858"/>
                  </a:lnTo>
                  <a:lnTo>
                    <a:pt x="127391" y="177516"/>
                  </a:lnTo>
                  <a:close/>
                </a:path>
                <a:path w="255269" h="286385">
                  <a:moveTo>
                    <a:pt x="211219" y="44592"/>
                  </a:moveTo>
                  <a:lnTo>
                    <a:pt x="204513" y="44592"/>
                  </a:lnTo>
                  <a:lnTo>
                    <a:pt x="204514" y="150484"/>
                  </a:lnTo>
                  <a:lnTo>
                    <a:pt x="164114" y="190885"/>
                  </a:lnTo>
                  <a:lnTo>
                    <a:pt x="173613" y="190885"/>
                  </a:lnTo>
                  <a:lnTo>
                    <a:pt x="220718" y="143779"/>
                  </a:lnTo>
                  <a:lnTo>
                    <a:pt x="211219" y="143779"/>
                  </a:lnTo>
                  <a:lnTo>
                    <a:pt x="211219" y="79377"/>
                  </a:lnTo>
                  <a:lnTo>
                    <a:pt x="221760" y="79377"/>
                  </a:lnTo>
                  <a:lnTo>
                    <a:pt x="211219" y="70660"/>
                  </a:lnTo>
                  <a:lnTo>
                    <a:pt x="211219" y="44592"/>
                  </a:lnTo>
                  <a:close/>
                </a:path>
                <a:path w="255269" h="286385">
                  <a:moveTo>
                    <a:pt x="50290" y="79377"/>
                  </a:moveTo>
                  <a:lnTo>
                    <a:pt x="43584" y="79377"/>
                  </a:lnTo>
                  <a:lnTo>
                    <a:pt x="43584" y="143779"/>
                  </a:lnTo>
                  <a:lnTo>
                    <a:pt x="50290" y="143779"/>
                  </a:lnTo>
                  <a:lnTo>
                    <a:pt x="50290" y="79377"/>
                  </a:lnTo>
                  <a:close/>
                </a:path>
                <a:path w="255269" h="286385">
                  <a:moveTo>
                    <a:pt x="221760" y="79377"/>
                  </a:moveTo>
                  <a:lnTo>
                    <a:pt x="211219" y="79377"/>
                  </a:lnTo>
                  <a:lnTo>
                    <a:pt x="246478" y="108546"/>
                  </a:lnTo>
                  <a:lnTo>
                    <a:pt x="211219" y="143779"/>
                  </a:lnTo>
                  <a:lnTo>
                    <a:pt x="220718" y="143779"/>
                  </a:lnTo>
                  <a:lnTo>
                    <a:pt x="248043" y="116453"/>
                  </a:lnTo>
                  <a:lnTo>
                    <a:pt x="254804" y="116453"/>
                  </a:lnTo>
                  <a:lnTo>
                    <a:pt x="254804" y="106702"/>
                  </a:lnTo>
                  <a:lnTo>
                    <a:pt x="221760" y="79377"/>
                  </a:lnTo>
                  <a:close/>
                </a:path>
                <a:path w="255269" h="286385">
                  <a:moveTo>
                    <a:pt x="127402" y="0"/>
                  </a:moveTo>
                  <a:lnTo>
                    <a:pt x="82168" y="37886"/>
                  </a:lnTo>
                  <a:lnTo>
                    <a:pt x="92618" y="37886"/>
                  </a:lnTo>
                  <a:lnTo>
                    <a:pt x="127402" y="8717"/>
                  </a:lnTo>
                  <a:lnTo>
                    <a:pt x="137809" y="8717"/>
                  </a:lnTo>
                  <a:lnTo>
                    <a:pt x="127402" y="0"/>
                  </a:lnTo>
                  <a:close/>
                </a:path>
                <a:path w="255269" h="286385">
                  <a:moveTo>
                    <a:pt x="137809" y="8717"/>
                  </a:moveTo>
                  <a:lnTo>
                    <a:pt x="127402" y="8717"/>
                  </a:lnTo>
                  <a:lnTo>
                    <a:pt x="162186" y="37886"/>
                  </a:lnTo>
                  <a:lnTo>
                    <a:pt x="172635" y="37886"/>
                  </a:lnTo>
                  <a:lnTo>
                    <a:pt x="137809" y="8717"/>
                  </a:lnTo>
                  <a:close/>
                </a:path>
              </a:pathLst>
            </a:custGeom>
            <a:solidFill>
              <a:srgbClr val="952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016" y="2290975"/>
              <a:ext cx="255270" cy="286385"/>
            </a:xfrm>
            <a:custGeom>
              <a:avLst/>
              <a:gdLst/>
              <a:ahLst/>
              <a:cxnLst/>
              <a:rect l="l" t="t" r="r" b="b"/>
              <a:pathLst>
                <a:path w="255269" h="286385">
                  <a:moveTo>
                    <a:pt x="211219" y="70660"/>
                  </a:moveTo>
                  <a:lnTo>
                    <a:pt x="211219" y="37886"/>
                  </a:lnTo>
                  <a:lnTo>
                    <a:pt x="172635" y="37886"/>
                  </a:lnTo>
                  <a:lnTo>
                    <a:pt x="127402" y="0"/>
                  </a:lnTo>
                  <a:lnTo>
                    <a:pt x="82168" y="37886"/>
                  </a:lnTo>
                  <a:lnTo>
                    <a:pt x="43584" y="37886"/>
                  </a:lnTo>
                  <a:lnTo>
                    <a:pt x="43584" y="70660"/>
                  </a:lnTo>
                  <a:lnTo>
                    <a:pt x="0" y="106702"/>
                  </a:lnTo>
                  <a:lnTo>
                    <a:pt x="0" y="285993"/>
                  </a:lnTo>
                  <a:lnTo>
                    <a:pt x="254804" y="285993"/>
                  </a:lnTo>
                  <a:lnTo>
                    <a:pt x="254804" y="106702"/>
                  </a:lnTo>
                  <a:lnTo>
                    <a:pt x="211219" y="70660"/>
                  </a:lnTo>
                  <a:close/>
                </a:path>
              </a:pathLst>
            </a:custGeom>
            <a:ln w="3911">
              <a:solidFill>
                <a:srgbClr val="952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766" y="2297737"/>
              <a:ext cx="245305" cy="27448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31414" y="2729325"/>
            <a:ext cx="165735" cy="269240"/>
            <a:chOff x="1231414" y="2729325"/>
            <a:chExt cx="165735" cy="269240"/>
          </a:xfrm>
        </p:grpSpPr>
        <p:sp>
          <p:nvSpPr>
            <p:cNvPr id="9" name="object 9"/>
            <p:cNvSpPr/>
            <p:nvPr/>
          </p:nvSpPr>
          <p:spPr>
            <a:xfrm>
              <a:off x="1233673" y="2731583"/>
              <a:ext cx="161290" cy="264795"/>
            </a:xfrm>
            <a:custGeom>
              <a:avLst/>
              <a:gdLst/>
              <a:ahLst/>
              <a:cxnLst/>
              <a:rect l="l" t="t" r="r" b="b"/>
              <a:pathLst>
                <a:path w="161290" h="264794">
                  <a:moveTo>
                    <a:pt x="80550" y="0"/>
                  </a:moveTo>
                  <a:lnTo>
                    <a:pt x="42598" y="9442"/>
                  </a:lnTo>
                  <a:lnTo>
                    <a:pt x="13547" y="35656"/>
                  </a:lnTo>
                  <a:lnTo>
                    <a:pt x="0" y="72357"/>
                  </a:lnTo>
                  <a:lnTo>
                    <a:pt x="138" y="90807"/>
                  </a:lnTo>
                  <a:lnTo>
                    <a:pt x="41830" y="192480"/>
                  </a:lnTo>
                  <a:lnTo>
                    <a:pt x="73581" y="259081"/>
                  </a:lnTo>
                  <a:lnTo>
                    <a:pt x="80292" y="264470"/>
                  </a:lnTo>
                  <a:lnTo>
                    <a:pt x="85584" y="261727"/>
                  </a:lnTo>
                  <a:lnTo>
                    <a:pt x="86778" y="260533"/>
                  </a:lnTo>
                  <a:lnTo>
                    <a:pt x="87520" y="259081"/>
                  </a:lnTo>
                  <a:lnTo>
                    <a:pt x="89166" y="255629"/>
                  </a:lnTo>
                  <a:lnTo>
                    <a:pt x="80486" y="255628"/>
                  </a:lnTo>
                  <a:lnTo>
                    <a:pt x="48896" y="189317"/>
                  </a:lnTo>
                  <a:lnTo>
                    <a:pt x="12176" y="108195"/>
                  </a:lnTo>
                  <a:lnTo>
                    <a:pt x="7794" y="90807"/>
                  </a:lnTo>
                  <a:lnTo>
                    <a:pt x="7695" y="73135"/>
                  </a:lnTo>
                  <a:lnTo>
                    <a:pt x="11781" y="55948"/>
                  </a:lnTo>
                  <a:lnTo>
                    <a:pt x="19952" y="40012"/>
                  </a:lnTo>
                  <a:lnTo>
                    <a:pt x="40641" y="19592"/>
                  </a:lnTo>
                  <a:lnTo>
                    <a:pt x="66602" y="9096"/>
                  </a:lnTo>
                  <a:lnTo>
                    <a:pt x="117597" y="9096"/>
                  </a:lnTo>
                  <a:lnTo>
                    <a:pt x="100246" y="2417"/>
                  </a:lnTo>
                  <a:lnTo>
                    <a:pt x="80550" y="0"/>
                  </a:lnTo>
                  <a:close/>
                </a:path>
                <a:path w="161290" h="264794">
                  <a:moveTo>
                    <a:pt x="117597" y="9096"/>
                  </a:moveTo>
                  <a:lnTo>
                    <a:pt x="94610" y="9096"/>
                  </a:lnTo>
                  <a:lnTo>
                    <a:pt x="121401" y="20232"/>
                  </a:lnTo>
                  <a:lnTo>
                    <a:pt x="127027" y="24443"/>
                  </a:lnTo>
                  <a:lnTo>
                    <a:pt x="149333" y="55948"/>
                  </a:lnTo>
                  <a:lnTo>
                    <a:pt x="153300" y="90807"/>
                  </a:lnTo>
                  <a:lnTo>
                    <a:pt x="148925" y="108195"/>
                  </a:lnTo>
                  <a:lnTo>
                    <a:pt x="112269" y="189156"/>
                  </a:lnTo>
                  <a:lnTo>
                    <a:pt x="80615" y="255628"/>
                  </a:lnTo>
                  <a:lnTo>
                    <a:pt x="89166" y="255629"/>
                  </a:lnTo>
                  <a:lnTo>
                    <a:pt x="119271" y="192480"/>
                  </a:lnTo>
                  <a:lnTo>
                    <a:pt x="156056" y="111164"/>
                  </a:lnTo>
                  <a:lnTo>
                    <a:pt x="161095" y="73136"/>
                  </a:lnTo>
                  <a:lnTo>
                    <a:pt x="161101" y="72357"/>
                  </a:lnTo>
                  <a:lnTo>
                    <a:pt x="156596" y="53312"/>
                  </a:lnTo>
                  <a:lnTo>
                    <a:pt x="147537" y="35656"/>
                  </a:lnTo>
                  <a:lnTo>
                    <a:pt x="134520" y="20660"/>
                  </a:lnTo>
                  <a:lnTo>
                    <a:pt x="118497" y="9442"/>
                  </a:lnTo>
                  <a:lnTo>
                    <a:pt x="117597" y="9096"/>
                  </a:lnTo>
                  <a:close/>
                </a:path>
              </a:pathLst>
            </a:custGeom>
            <a:solidFill>
              <a:srgbClr val="952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3672" y="2731583"/>
              <a:ext cx="161290" cy="264795"/>
            </a:xfrm>
            <a:custGeom>
              <a:avLst/>
              <a:gdLst/>
              <a:ahLst/>
              <a:cxnLst/>
              <a:rect l="l" t="t" r="r" b="b"/>
              <a:pathLst>
                <a:path w="161290" h="264794">
                  <a:moveTo>
                    <a:pt x="80551" y="0"/>
                  </a:moveTo>
                  <a:lnTo>
                    <a:pt x="42604" y="9438"/>
                  </a:lnTo>
                  <a:lnTo>
                    <a:pt x="13564" y="35624"/>
                  </a:lnTo>
                  <a:lnTo>
                    <a:pt x="0" y="72329"/>
                  </a:lnTo>
                  <a:lnTo>
                    <a:pt x="146" y="91909"/>
                  </a:lnTo>
                  <a:lnTo>
                    <a:pt x="41830" y="192480"/>
                  </a:lnTo>
                  <a:lnTo>
                    <a:pt x="73581" y="259081"/>
                  </a:lnTo>
                  <a:lnTo>
                    <a:pt x="80292" y="264470"/>
                  </a:lnTo>
                  <a:lnTo>
                    <a:pt x="84132" y="262469"/>
                  </a:lnTo>
                  <a:lnTo>
                    <a:pt x="85584" y="261727"/>
                  </a:lnTo>
                  <a:lnTo>
                    <a:pt x="119271" y="192480"/>
                  </a:lnTo>
                  <a:lnTo>
                    <a:pt x="156056" y="111164"/>
                  </a:lnTo>
                  <a:lnTo>
                    <a:pt x="161102" y="72357"/>
                  </a:lnTo>
                  <a:lnTo>
                    <a:pt x="156596" y="53312"/>
                  </a:lnTo>
                  <a:lnTo>
                    <a:pt x="147537" y="35656"/>
                  </a:lnTo>
                  <a:lnTo>
                    <a:pt x="134520" y="20660"/>
                  </a:lnTo>
                  <a:lnTo>
                    <a:pt x="118497" y="9442"/>
                  </a:lnTo>
                  <a:lnTo>
                    <a:pt x="100247" y="2417"/>
                  </a:lnTo>
                  <a:lnTo>
                    <a:pt x="80551" y="0"/>
                  </a:lnTo>
                  <a:close/>
                </a:path>
              </a:pathLst>
            </a:custGeom>
            <a:ln w="4517">
              <a:solidFill>
                <a:srgbClr val="952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109" y="2738420"/>
              <a:ext cx="150232" cy="25105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4224" y="3496579"/>
            <a:ext cx="227102" cy="20740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0873" y="3805586"/>
            <a:ext cx="213805" cy="24336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2735" y="4185851"/>
            <a:ext cx="220054" cy="21533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674319" y="1323848"/>
            <a:ext cx="9431020" cy="4282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95"/>
              </a:spcBef>
            </a:pPr>
            <a:r>
              <a:rPr dirty="0"/>
              <a:t>Get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touch</a:t>
            </a:r>
            <a:r>
              <a:rPr spc="-15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HaBS</a:t>
            </a:r>
            <a:r>
              <a:rPr spc="-30" dirty="0"/>
              <a:t> </a:t>
            </a:r>
            <a:r>
              <a:rPr dirty="0"/>
              <a:t>Placement</a:t>
            </a:r>
            <a:r>
              <a:rPr spc="-10" dirty="0"/>
              <a:t> </a:t>
            </a:r>
            <a:r>
              <a:rPr dirty="0"/>
              <a:t>Ready</a:t>
            </a:r>
            <a:r>
              <a:rPr spc="-25" dirty="0"/>
              <a:t> </a:t>
            </a:r>
            <a:r>
              <a:rPr spc="-10" dirty="0"/>
              <a:t>Team: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93535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Web:</a:t>
            </a:r>
            <a:r>
              <a:rPr spc="140" dirty="0">
                <a:solidFill>
                  <a:srgbClr val="000000"/>
                </a:solidFill>
              </a:rPr>
              <a:t> </a:t>
            </a:r>
            <a:r>
              <a:rPr b="0" u="sng" spc="-10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8"/>
              </a:rPr>
              <a:t>https://habs.uq.edu.au/current-students/prepare-for-your-placement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u="sng" spc="-10" dirty="0">
              <a:uFill>
                <a:solidFill>
                  <a:srgbClr val="512379"/>
                </a:solidFill>
              </a:uFill>
              <a:latin typeface="Arial"/>
              <a:cs typeface="Arial"/>
              <a:hlinkClick r:id="rId8"/>
            </a:endParaRPr>
          </a:p>
          <a:p>
            <a:pPr marL="93535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Email: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b="0" u="sng" spc="-10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9"/>
              </a:rPr>
              <a:t>h</a:t>
            </a:r>
            <a:r>
              <a:rPr lang="en-AU" b="0" u="sng" spc="-10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9"/>
              </a:rPr>
              <a:t>m</a:t>
            </a:r>
            <a:r>
              <a:rPr b="0" u="sng" spc="-10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9"/>
              </a:rPr>
              <a:t>bs.placementready@uq.edu.au</a:t>
            </a:r>
          </a:p>
          <a:p>
            <a:pPr marL="935355">
              <a:lnSpc>
                <a:spcPct val="100000"/>
              </a:lnSpc>
              <a:spcBef>
                <a:spcPts val="960"/>
              </a:spcBef>
              <a:tabLst>
                <a:tab pos="1849755" algn="l"/>
              </a:tabLst>
            </a:pPr>
            <a:r>
              <a:rPr dirty="0">
                <a:solidFill>
                  <a:srgbClr val="000000"/>
                </a:solidFill>
              </a:rPr>
              <a:t>Visit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us: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Mondays</a:t>
            </a:r>
            <a:r>
              <a:rPr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Thursdays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11am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5" dirty="0">
                <a:solidFill>
                  <a:srgbClr val="000000"/>
                </a:solidFill>
                <a:latin typeface="Arial"/>
                <a:cs typeface="Arial"/>
              </a:rPr>
              <a:t>-2pm</a:t>
            </a:r>
          </a:p>
          <a:p>
            <a:pPr marL="1849755">
              <a:lnSpc>
                <a:spcPct val="100000"/>
              </a:lnSpc>
              <a:spcBef>
                <a:spcPts val="960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5,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Movement</a:t>
            </a:r>
            <a:r>
              <a:rPr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Studies</a:t>
            </a:r>
            <a:r>
              <a:rPr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Building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(26B)</a:t>
            </a:r>
          </a:p>
          <a:p>
            <a:pPr marL="935355" marR="400050">
              <a:lnSpc>
                <a:spcPct val="15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Online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chat: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Join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via</a:t>
            </a:r>
            <a:r>
              <a:rPr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0"/>
              </a:rPr>
              <a:t>Prepare</a:t>
            </a:r>
            <a:r>
              <a:rPr b="0" u="sng" spc="-40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0"/>
              </a:rPr>
              <a:t>for</a:t>
            </a:r>
            <a:r>
              <a:rPr b="0" u="sng" spc="-35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0"/>
              </a:rPr>
              <a:t>Placement</a:t>
            </a:r>
            <a:r>
              <a:rPr b="0" u="sng" spc="-40" dirty="0">
                <a:uFill>
                  <a:solidFill>
                    <a:srgbClr val="512379"/>
                  </a:solidFill>
                </a:u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webpage.</a:t>
            </a:r>
            <a:r>
              <a:rPr b="0" u="none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362345"/>
                </a:solidFill>
                <a:latin typeface="Arial"/>
                <a:cs typeface="Arial"/>
              </a:rPr>
              <a:t>Monday</a:t>
            </a:r>
            <a:r>
              <a:rPr b="0" u="none" spc="-35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362345"/>
                </a:solidFill>
                <a:latin typeface="Arial"/>
                <a:cs typeface="Arial"/>
              </a:rPr>
              <a:t>to</a:t>
            </a:r>
            <a:r>
              <a:rPr b="0" u="none" spc="-35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spc="-10" dirty="0">
                <a:solidFill>
                  <a:srgbClr val="362345"/>
                </a:solidFill>
                <a:latin typeface="Arial"/>
                <a:cs typeface="Arial"/>
              </a:rPr>
              <a:t>Friday,</a:t>
            </a:r>
            <a:r>
              <a:rPr b="0" u="none" spc="-20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362345"/>
                </a:solidFill>
                <a:latin typeface="Arial"/>
                <a:cs typeface="Arial"/>
              </a:rPr>
              <a:t>1pm</a:t>
            </a:r>
            <a:r>
              <a:rPr b="0" u="none" spc="-50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362345"/>
                </a:solidFill>
                <a:latin typeface="Arial"/>
                <a:cs typeface="Arial"/>
              </a:rPr>
              <a:t>to</a:t>
            </a:r>
            <a:r>
              <a:rPr b="0" u="none" spc="-35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spc="-25" dirty="0">
                <a:solidFill>
                  <a:srgbClr val="362345"/>
                </a:solidFill>
                <a:latin typeface="Arial"/>
                <a:cs typeface="Arial"/>
              </a:rPr>
              <a:t>3pm </a:t>
            </a:r>
            <a:r>
              <a:rPr u="none" dirty="0">
                <a:solidFill>
                  <a:srgbClr val="000000"/>
                </a:solidFill>
              </a:rPr>
              <a:t>Live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Video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Chat: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Monday</a:t>
            </a:r>
            <a:r>
              <a:rPr b="0" u="none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b="0" u="none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Friday</a:t>
            </a:r>
            <a:r>
              <a:rPr b="0" u="none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8:30am</a:t>
            </a:r>
            <a:r>
              <a:rPr b="0" u="none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0" u="none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4:30pm.</a:t>
            </a:r>
            <a:r>
              <a:rPr b="0" u="none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UQ</a:t>
            </a:r>
            <a:r>
              <a:rPr b="0" u="sng" spc="-25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Service</a:t>
            </a:r>
            <a:r>
              <a:rPr b="0" u="sng" spc="-55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Centre</a:t>
            </a:r>
            <a:r>
              <a:rPr b="0" u="sng" spc="-15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-</a:t>
            </a:r>
            <a:r>
              <a:rPr b="0" u="sng" spc="-35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b="0" u="sng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Video</a:t>
            </a:r>
            <a:r>
              <a:rPr b="0" u="sng" spc="-55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b="0" u="sng" spc="-10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1"/>
              </a:rPr>
              <a:t>Kiosk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u="none" dirty="0">
                <a:solidFill>
                  <a:srgbClr val="362345"/>
                </a:solidFill>
              </a:rPr>
              <a:t>Phone:</a:t>
            </a:r>
            <a:r>
              <a:rPr u="none" spc="-15" dirty="0">
                <a:solidFill>
                  <a:srgbClr val="362345"/>
                </a:solidFill>
              </a:rPr>
              <a:t> </a:t>
            </a:r>
            <a:r>
              <a:rPr b="0" u="none" dirty="0">
                <a:solidFill>
                  <a:srgbClr val="362345"/>
                </a:solidFill>
                <a:latin typeface="Arial"/>
                <a:cs typeface="Arial"/>
              </a:rPr>
              <a:t>07</a:t>
            </a:r>
            <a:r>
              <a:rPr b="0" u="none" spc="-35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362345"/>
                </a:solidFill>
                <a:latin typeface="Arial"/>
                <a:cs typeface="Arial"/>
              </a:rPr>
              <a:t>3346</a:t>
            </a:r>
            <a:r>
              <a:rPr b="0" u="none" spc="-35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362345"/>
                </a:solidFill>
                <a:latin typeface="Arial"/>
                <a:cs typeface="Arial"/>
              </a:rPr>
              <a:t>0903</a:t>
            </a:r>
            <a:r>
              <a:rPr b="0" u="none" spc="-20" dirty="0">
                <a:solidFill>
                  <a:srgbClr val="362345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Monday</a:t>
            </a:r>
            <a:r>
              <a:rPr b="0" u="none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b="0" u="none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Friday</a:t>
            </a:r>
            <a:r>
              <a:rPr b="0" u="none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8:30am</a:t>
            </a:r>
            <a:r>
              <a:rPr b="0" u="none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0" u="none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Arial"/>
                <a:cs typeface="Arial"/>
              </a:rPr>
              <a:t>4:30pm.</a:t>
            </a: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b="0" u="none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latin typeface="Arial"/>
                <a:cs typeface="Arial"/>
              </a:rPr>
              <a:t>Other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questions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about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your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placement?</a:t>
            </a:r>
            <a:endParaRPr sz="2400" dirty="0">
              <a:latin typeface="Arial"/>
              <a:cs typeface="Arial"/>
            </a:endParaRPr>
          </a:p>
          <a:p>
            <a:pPr marL="542925">
              <a:lnSpc>
                <a:spcPct val="100000"/>
              </a:lnSpc>
              <a:spcBef>
                <a:spcPts val="1390"/>
              </a:spcBef>
            </a:pPr>
            <a:r>
              <a:rPr b="0" dirty="0">
                <a:solidFill>
                  <a:srgbClr val="2B1D37"/>
                </a:solidFill>
                <a:latin typeface="Arial"/>
                <a:cs typeface="Arial"/>
              </a:rPr>
              <a:t>Contact</a:t>
            </a:r>
            <a:r>
              <a:rPr b="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b="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2B1D37"/>
                </a:solidFill>
                <a:latin typeface="Arial"/>
                <a:cs typeface="Arial"/>
              </a:rPr>
              <a:t>Placements</a:t>
            </a:r>
            <a:r>
              <a:rPr b="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2B1D37"/>
                </a:solidFill>
                <a:latin typeface="Arial"/>
                <a:cs typeface="Arial"/>
              </a:rPr>
              <a:t>Coordinator</a:t>
            </a:r>
            <a:r>
              <a:rPr b="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b="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2B1D37"/>
                </a:solidFill>
                <a:latin typeface="Arial"/>
                <a:cs typeface="Arial"/>
              </a:rPr>
              <a:t>School:</a:t>
            </a:r>
            <a:r>
              <a:rPr b="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b="0" u="sng" spc="-10" dirty="0"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12"/>
              </a:rPr>
              <a:t>https://habs.uq.edu.au/about/schools-and-centres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317" y="595567"/>
            <a:ext cx="8766175" cy="101473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934085">
              <a:lnSpc>
                <a:spcPct val="100000"/>
              </a:lnSpc>
              <a:spcBef>
                <a:spcPts val="1025"/>
              </a:spcBef>
            </a:pPr>
            <a:r>
              <a:rPr sz="3800" spc="-50" dirty="0"/>
              <a:t>Your</a:t>
            </a:r>
            <a:r>
              <a:rPr sz="3800" spc="-120" dirty="0"/>
              <a:t> </a:t>
            </a:r>
            <a:r>
              <a:rPr sz="3800" dirty="0"/>
              <a:t>Placement</a:t>
            </a:r>
            <a:r>
              <a:rPr sz="3800" spc="-105" dirty="0"/>
              <a:t> </a:t>
            </a:r>
            <a:r>
              <a:rPr sz="3800" dirty="0"/>
              <a:t>Support</a:t>
            </a:r>
            <a:r>
              <a:rPr sz="3800" spc="-180" dirty="0"/>
              <a:t> </a:t>
            </a:r>
            <a:r>
              <a:rPr sz="3800" spc="-10" dirty="0"/>
              <a:t>Teams</a:t>
            </a:r>
            <a:endParaRPr sz="3800"/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solidFill>
                  <a:srgbClr val="701F68"/>
                </a:solidFill>
              </a:rPr>
              <a:t>There</a:t>
            </a:r>
            <a:r>
              <a:rPr sz="1600" spc="-35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are</a:t>
            </a:r>
            <a:r>
              <a:rPr sz="1600" spc="-30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three</a:t>
            </a:r>
            <a:r>
              <a:rPr sz="1600" spc="-40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main</a:t>
            </a:r>
            <a:r>
              <a:rPr sz="1600" spc="-50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support</a:t>
            </a:r>
            <a:r>
              <a:rPr sz="1600" spc="-25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teams</a:t>
            </a:r>
            <a:r>
              <a:rPr sz="1600" spc="-30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to</a:t>
            </a:r>
            <a:r>
              <a:rPr sz="1600" spc="-35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assist</a:t>
            </a:r>
            <a:r>
              <a:rPr sz="1600" spc="-60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you</a:t>
            </a:r>
            <a:r>
              <a:rPr sz="1600" spc="-25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with</a:t>
            </a:r>
            <a:r>
              <a:rPr sz="1600" spc="-35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preparing</a:t>
            </a:r>
            <a:r>
              <a:rPr sz="1600" spc="-35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and</a:t>
            </a:r>
            <a:r>
              <a:rPr sz="1600" spc="-45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completing</a:t>
            </a:r>
            <a:r>
              <a:rPr sz="1600" spc="-60" dirty="0">
                <a:solidFill>
                  <a:srgbClr val="701F68"/>
                </a:solidFill>
              </a:rPr>
              <a:t> </a:t>
            </a:r>
            <a:r>
              <a:rPr sz="1600" dirty="0">
                <a:solidFill>
                  <a:srgbClr val="701F68"/>
                </a:solidFill>
              </a:rPr>
              <a:t>your</a:t>
            </a:r>
            <a:r>
              <a:rPr sz="1600" spc="-15" dirty="0">
                <a:solidFill>
                  <a:srgbClr val="701F68"/>
                </a:solidFill>
              </a:rPr>
              <a:t> </a:t>
            </a:r>
            <a:r>
              <a:rPr sz="1600" spc="-10" dirty="0">
                <a:solidFill>
                  <a:srgbClr val="701F68"/>
                </a:solidFill>
              </a:rPr>
              <a:t>placements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1976409" y="2212916"/>
            <a:ext cx="135890" cy="528320"/>
            <a:chOff x="1976409" y="2212916"/>
            <a:chExt cx="135890" cy="528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6409" y="2212916"/>
              <a:ext cx="135695" cy="1046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6409" y="2354106"/>
              <a:ext cx="135695" cy="104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6409" y="2495296"/>
              <a:ext cx="135695" cy="1046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6409" y="2636487"/>
              <a:ext cx="135695" cy="10463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171324" y="2266655"/>
            <a:ext cx="179070" cy="19050"/>
          </a:xfrm>
          <a:custGeom>
            <a:avLst/>
            <a:gdLst/>
            <a:ahLst/>
            <a:cxnLst/>
            <a:rect l="l" t="t" r="r" b="b"/>
            <a:pathLst>
              <a:path w="179069" h="19050">
                <a:moveTo>
                  <a:pt x="178835" y="0"/>
                </a:moveTo>
                <a:lnTo>
                  <a:pt x="0" y="0"/>
                </a:lnTo>
                <a:lnTo>
                  <a:pt x="0" y="18825"/>
                </a:lnTo>
                <a:lnTo>
                  <a:pt x="178835" y="18825"/>
                </a:lnTo>
                <a:lnTo>
                  <a:pt x="178835" y="0"/>
                </a:lnTo>
                <a:close/>
              </a:path>
            </a:pathLst>
          </a:custGeom>
          <a:solidFill>
            <a:srgbClr val="701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1324" y="2407845"/>
            <a:ext cx="179070" cy="19050"/>
          </a:xfrm>
          <a:custGeom>
            <a:avLst/>
            <a:gdLst/>
            <a:ahLst/>
            <a:cxnLst/>
            <a:rect l="l" t="t" r="r" b="b"/>
            <a:pathLst>
              <a:path w="179069" h="19050">
                <a:moveTo>
                  <a:pt x="178835" y="0"/>
                </a:moveTo>
                <a:lnTo>
                  <a:pt x="0" y="0"/>
                </a:lnTo>
                <a:lnTo>
                  <a:pt x="0" y="18825"/>
                </a:lnTo>
                <a:lnTo>
                  <a:pt x="178835" y="18825"/>
                </a:lnTo>
                <a:lnTo>
                  <a:pt x="178835" y="0"/>
                </a:lnTo>
                <a:close/>
              </a:path>
            </a:pathLst>
          </a:custGeom>
          <a:solidFill>
            <a:srgbClr val="701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1324" y="2549035"/>
            <a:ext cx="179070" cy="19050"/>
          </a:xfrm>
          <a:custGeom>
            <a:avLst/>
            <a:gdLst/>
            <a:ahLst/>
            <a:cxnLst/>
            <a:rect l="l" t="t" r="r" b="b"/>
            <a:pathLst>
              <a:path w="179069" h="19050">
                <a:moveTo>
                  <a:pt x="178835" y="0"/>
                </a:moveTo>
                <a:lnTo>
                  <a:pt x="0" y="0"/>
                </a:lnTo>
                <a:lnTo>
                  <a:pt x="0" y="18825"/>
                </a:lnTo>
                <a:lnTo>
                  <a:pt x="178835" y="18825"/>
                </a:lnTo>
                <a:lnTo>
                  <a:pt x="178835" y="0"/>
                </a:lnTo>
                <a:close/>
              </a:path>
            </a:pathLst>
          </a:custGeom>
          <a:solidFill>
            <a:srgbClr val="701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1324" y="2690225"/>
            <a:ext cx="179070" cy="19050"/>
          </a:xfrm>
          <a:custGeom>
            <a:avLst/>
            <a:gdLst/>
            <a:ahLst/>
            <a:cxnLst/>
            <a:rect l="l" t="t" r="r" b="b"/>
            <a:pathLst>
              <a:path w="179069" h="19050">
                <a:moveTo>
                  <a:pt x="178835" y="0"/>
                </a:moveTo>
                <a:lnTo>
                  <a:pt x="0" y="0"/>
                </a:lnTo>
                <a:lnTo>
                  <a:pt x="0" y="18825"/>
                </a:lnTo>
                <a:lnTo>
                  <a:pt x="178835" y="18825"/>
                </a:lnTo>
                <a:lnTo>
                  <a:pt x="178835" y="0"/>
                </a:lnTo>
                <a:close/>
              </a:path>
            </a:pathLst>
          </a:custGeom>
          <a:solidFill>
            <a:srgbClr val="701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9536" y="2106510"/>
            <a:ext cx="565150" cy="753745"/>
          </a:xfrm>
          <a:custGeom>
            <a:avLst/>
            <a:gdLst/>
            <a:ahLst/>
            <a:cxnLst/>
            <a:rect l="l" t="t" r="r" b="b"/>
            <a:pathLst>
              <a:path w="565150" h="753744">
                <a:moveTo>
                  <a:pt x="564743" y="0"/>
                </a:moveTo>
                <a:lnTo>
                  <a:pt x="545909" y="0"/>
                </a:lnTo>
                <a:lnTo>
                  <a:pt x="545909" y="19050"/>
                </a:lnTo>
                <a:lnTo>
                  <a:pt x="545909" y="734072"/>
                </a:lnTo>
                <a:lnTo>
                  <a:pt x="18821" y="734072"/>
                </a:lnTo>
                <a:lnTo>
                  <a:pt x="18821" y="19050"/>
                </a:lnTo>
                <a:lnTo>
                  <a:pt x="545909" y="19050"/>
                </a:lnTo>
                <a:lnTo>
                  <a:pt x="545909" y="0"/>
                </a:lnTo>
                <a:lnTo>
                  <a:pt x="0" y="0"/>
                </a:lnTo>
                <a:lnTo>
                  <a:pt x="0" y="19050"/>
                </a:lnTo>
                <a:lnTo>
                  <a:pt x="0" y="734072"/>
                </a:lnTo>
                <a:lnTo>
                  <a:pt x="0" y="753122"/>
                </a:lnTo>
                <a:lnTo>
                  <a:pt x="564743" y="753122"/>
                </a:lnTo>
                <a:lnTo>
                  <a:pt x="564743" y="734288"/>
                </a:lnTo>
                <a:lnTo>
                  <a:pt x="564743" y="734072"/>
                </a:lnTo>
                <a:lnTo>
                  <a:pt x="564743" y="19050"/>
                </a:lnTo>
                <a:lnTo>
                  <a:pt x="564743" y="18923"/>
                </a:lnTo>
                <a:lnTo>
                  <a:pt x="564743" y="0"/>
                </a:lnTo>
                <a:close/>
              </a:path>
            </a:pathLst>
          </a:custGeom>
          <a:solidFill>
            <a:srgbClr val="701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6015" y="2146997"/>
            <a:ext cx="680720" cy="681355"/>
          </a:xfrm>
          <a:custGeom>
            <a:avLst/>
            <a:gdLst/>
            <a:ahLst/>
            <a:cxnLst/>
            <a:rect l="l" t="t" r="r" b="b"/>
            <a:pathLst>
              <a:path w="680720" h="681355">
                <a:moveTo>
                  <a:pt x="461739" y="34246"/>
                </a:moveTo>
                <a:lnTo>
                  <a:pt x="456294" y="34246"/>
                </a:lnTo>
                <a:lnTo>
                  <a:pt x="452927" y="37613"/>
                </a:lnTo>
                <a:lnTo>
                  <a:pt x="449560" y="40909"/>
                </a:lnTo>
                <a:lnTo>
                  <a:pt x="449560" y="46354"/>
                </a:lnTo>
                <a:lnTo>
                  <a:pt x="480438" y="77233"/>
                </a:lnTo>
                <a:lnTo>
                  <a:pt x="229329" y="328494"/>
                </a:lnTo>
                <a:lnTo>
                  <a:pt x="218345" y="341717"/>
                </a:lnTo>
                <a:lnTo>
                  <a:pt x="210236" y="356686"/>
                </a:lnTo>
                <a:lnTo>
                  <a:pt x="205190" y="372945"/>
                </a:lnTo>
                <a:lnTo>
                  <a:pt x="203394" y="390037"/>
                </a:lnTo>
                <a:lnTo>
                  <a:pt x="203745" y="396342"/>
                </a:lnTo>
                <a:lnTo>
                  <a:pt x="203770" y="396791"/>
                </a:lnTo>
                <a:lnTo>
                  <a:pt x="204474" y="402647"/>
                </a:lnTo>
                <a:lnTo>
                  <a:pt x="204576" y="403497"/>
                </a:lnTo>
                <a:lnTo>
                  <a:pt x="205812" y="410137"/>
                </a:lnTo>
                <a:lnTo>
                  <a:pt x="207478" y="416689"/>
                </a:lnTo>
                <a:lnTo>
                  <a:pt x="156826" y="467414"/>
                </a:lnTo>
                <a:lnTo>
                  <a:pt x="149876" y="476810"/>
                </a:lnTo>
                <a:lnTo>
                  <a:pt x="145981" y="487555"/>
                </a:lnTo>
                <a:lnTo>
                  <a:pt x="145270" y="498959"/>
                </a:lnTo>
                <a:lnTo>
                  <a:pt x="147871" y="510330"/>
                </a:lnTo>
                <a:lnTo>
                  <a:pt x="153172" y="515560"/>
                </a:lnTo>
                <a:lnTo>
                  <a:pt x="3510" y="665227"/>
                </a:lnTo>
                <a:lnTo>
                  <a:pt x="71" y="668523"/>
                </a:lnTo>
                <a:lnTo>
                  <a:pt x="0" y="673968"/>
                </a:lnTo>
                <a:lnTo>
                  <a:pt x="3364" y="677407"/>
                </a:lnTo>
                <a:lnTo>
                  <a:pt x="6659" y="680846"/>
                </a:lnTo>
                <a:lnTo>
                  <a:pt x="12036" y="680846"/>
                </a:lnTo>
                <a:lnTo>
                  <a:pt x="15618" y="677407"/>
                </a:lnTo>
                <a:lnTo>
                  <a:pt x="165280" y="527739"/>
                </a:lnTo>
                <a:lnTo>
                  <a:pt x="208472" y="527739"/>
                </a:lnTo>
                <a:lnTo>
                  <a:pt x="213424" y="524086"/>
                </a:lnTo>
                <a:lnTo>
                  <a:pt x="218941" y="518569"/>
                </a:lnTo>
                <a:lnTo>
                  <a:pt x="183931" y="518569"/>
                </a:lnTo>
                <a:lnTo>
                  <a:pt x="181543" y="518282"/>
                </a:lnTo>
                <a:lnTo>
                  <a:pt x="179752" y="517924"/>
                </a:lnTo>
                <a:lnTo>
                  <a:pt x="162987" y="501087"/>
                </a:lnTo>
                <a:lnTo>
                  <a:pt x="161125" y="493350"/>
                </a:lnTo>
                <a:lnTo>
                  <a:pt x="163346" y="485182"/>
                </a:lnTo>
                <a:lnTo>
                  <a:pt x="219371" y="429155"/>
                </a:lnTo>
                <a:lnTo>
                  <a:pt x="243658" y="429155"/>
                </a:lnTo>
                <a:lnTo>
                  <a:pt x="223311" y="408808"/>
                </a:lnTo>
                <a:lnTo>
                  <a:pt x="221663" y="402647"/>
                </a:lnTo>
                <a:lnTo>
                  <a:pt x="220865" y="396791"/>
                </a:lnTo>
                <a:lnTo>
                  <a:pt x="220803" y="396342"/>
                </a:lnTo>
                <a:lnTo>
                  <a:pt x="220664" y="392258"/>
                </a:lnTo>
                <a:lnTo>
                  <a:pt x="220588" y="390037"/>
                </a:lnTo>
                <a:lnTo>
                  <a:pt x="222054" y="376289"/>
                </a:lnTo>
                <a:lnTo>
                  <a:pt x="226132" y="363233"/>
                </a:lnTo>
                <a:lnTo>
                  <a:pt x="232668" y="351238"/>
                </a:lnTo>
                <a:lnTo>
                  <a:pt x="241508" y="340673"/>
                </a:lnTo>
                <a:lnTo>
                  <a:pt x="276398" y="305710"/>
                </a:lnTo>
                <a:lnTo>
                  <a:pt x="300757" y="305710"/>
                </a:lnTo>
                <a:lnTo>
                  <a:pt x="288649" y="293602"/>
                </a:lnTo>
                <a:lnTo>
                  <a:pt x="288506" y="293602"/>
                </a:lnTo>
                <a:lnTo>
                  <a:pt x="492331" y="89628"/>
                </a:lnTo>
                <a:lnTo>
                  <a:pt x="517613" y="89628"/>
                </a:lnTo>
                <a:lnTo>
                  <a:pt x="461739" y="34246"/>
                </a:lnTo>
                <a:close/>
              </a:path>
              <a:path w="680720" h="681355">
                <a:moveTo>
                  <a:pt x="208472" y="527739"/>
                </a:moveTo>
                <a:lnTo>
                  <a:pt x="165280" y="527739"/>
                </a:lnTo>
                <a:lnTo>
                  <a:pt x="170582" y="532970"/>
                </a:lnTo>
                <a:lnTo>
                  <a:pt x="181920" y="535571"/>
                </a:lnTo>
                <a:lnTo>
                  <a:pt x="193319" y="534868"/>
                </a:lnTo>
                <a:lnTo>
                  <a:pt x="204060" y="530995"/>
                </a:lnTo>
                <a:lnTo>
                  <a:pt x="208472" y="527739"/>
                </a:lnTo>
                <a:close/>
              </a:path>
              <a:path w="680720" h="681355">
                <a:moveTo>
                  <a:pt x="243658" y="429155"/>
                </a:moveTo>
                <a:lnTo>
                  <a:pt x="219371" y="429155"/>
                </a:lnTo>
                <a:lnTo>
                  <a:pt x="251682" y="461467"/>
                </a:lnTo>
                <a:lnTo>
                  <a:pt x="197018" y="516205"/>
                </a:lnTo>
                <a:lnTo>
                  <a:pt x="191215" y="518569"/>
                </a:lnTo>
                <a:lnTo>
                  <a:pt x="218941" y="518569"/>
                </a:lnTo>
                <a:lnTo>
                  <a:pt x="264147" y="473361"/>
                </a:lnTo>
                <a:lnTo>
                  <a:pt x="316244" y="473361"/>
                </a:lnTo>
                <a:lnTo>
                  <a:pt x="324310" y="470898"/>
                </a:lnTo>
                <a:lnTo>
                  <a:pt x="339259" y="462705"/>
                </a:lnTo>
                <a:lnTo>
                  <a:pt x="342127" y="460250"/>
                </a:lnTo>
                <a:lnTo>
                  <a:pt x="290799" y="460250"/>
                </a:lnTo>
                <a:lnTo>
                  <a:pt x="284494" y="460106"/>
                </a:lnTo>
                <a:lnTo>
                  <a:pt x="278190" y="459175"/>
                </a:lnTo>
                <a:lnTo>
                  <a:pt x="272028" y="457527"/>
                </a:lnTo>
                <a:lnTo>
                  <a:pt x="243658" y="429155"/>
                </a:lnTo>
                <a:close/>
              </a:path>
              <a:path w="680720" h="681355">
                <a:moveTo>
                  <a:pt x="316244" y="473361"/>
                </a:moveTo>
                <a:lnTo>
                  <a:pt x="264147" y="473361"/>
                </a:lnTo>
                <a:lnTo>
                  <a:pt x="270699" y="475067"/>
                </a:lnTo>
                <a:lnTo>
                  <a:pt x="277339" y="476316"/>
                </a:lnTo>
                <a:lnTo>
                  <a:pt x="284045" y="477109"/>
                </a:lnTo>
                <a:lnTo>
                  <a:pt x="290799" y="477444"/>
                </a:lnTo>
                <a:lnTo>
                  <a:pt x="307991" y="475881"/>
                </a:lnTo>
                <a:lnTo>
                  <a:pt x="316244" y="473361"/>
                </a:lnTo>
                <a:close/>
              </a:path>
              <a:path w="680720" h="681355">
                <a:moveTo>
                  <a:pt x="300757" y="305710"/>
                </a:moveTo>
                <a:lnTo>
                  <a:pt x="276398" y="305710"/>
                </a:lnTo>
                <a:lnTo>
                  <a:pt x="375123" y="404366"/>
                </a:lnTo>
                <a:lnTo>
                  <a:pt x="339874" y="439687"/>
                </a:lnTo>
                <a:lnTo>
                  <a:pt x="329436" y="448593"/>
                </a:lnTo>
                <a:lnTo>
                  <a:pt x="317513" y="455100"/>
                </a:lnTo>
                <a:lnTo>
                  <a:pt x="304502" y="459042"/>
                </a:lnTo>
                <a:lnTo>
                  <a:pt x="290799" y="460250"/>
                </a:lnTo>
                <a:lnTo>
                  <a:pt x="342127" y="460250"/>
                </a:lnTo>
                <a:lnTo>
                  <a:pt x="352340" y="451509"/>
                </a:lnTo>
                <a:lnTo>
                  <a:pt x="411555" y="392258"/>
                </a:lnTo>
                <a:lnTo>
                  <a:pt x="387302" y="392258"/>
                </a:lnTo>
                <a:lnTo>
                  <a:pt x="300757" y="305710"/>
                </a:lnTo>
                <a:close/>
              </a:path>
              <a:path w="680720" h="681355">
                <a:moveTo>
                  <a:pt x="387803" y="281494"/>
                </a:moveTo>
                <a:lnTo>
                  <a:pt x="375624" y="293602"/>
                </a:lnTo>
                <a:lnTo>
                  <a:pt x="430789" y="348769"/>
                </a:lnTo>
                <a:lnTo>
                  <a:pt x="387302" y="392258"/>
                </a:lnTo>
                <a:lnTo>
                  <a:pt x="411555" y="392258"/>
                </a:lnTo>
                <a:lnTo>
                  <a:pt x="467190" y="336590"/>
                </a:lnTo>
                <a:lnTo>
                  <a:pt x="442897" y="336590"/>
                </a:lnTo>
                <a:lnTo>
                  <a:pt x="387803" y="281494"/>
                </a:lnTo>
                <a:close/>
              </a:path>
              <a:path w="680720" h="681355">
                <a:moveTo>
                  <a:pt x="439386" y="229838"/>
                </a:moveTo>
                <a:lnTo>
                  <a:pt x="427207" y="242018"/>
                </a:lnTo>
                <a:lnTo>
                  <a:pt x="482372" y="297113"/>
                </a:lnTo>
                <a:lnTo>
                  <a:pt x="442897" y="336590"/>
                </a:lnTo>
                <a:lnTo>
                  <a:pt x="467190" y="336590"/>
                </a:lnTo>
                <a:lnTo>
                  <a:pt x="518744" y="285005"/>
                </a:lnTo>
                <a:lnTo>
                  <a:pt x="494480" y="285005"/>
                </a:lnTo>
                <a:lnTo>
                  <a:pt x="439386" y="229838"/>
                </a:lnTo>
                <a:close/>
              </a:path>
              <a:path w="680720" h="681355">
                <a:moveTo>
                  <a:pt x="490898" y="178253"/>
                </a:moveTo>
                <a:lnTo>
                  <a:pt x="478718" y="190361"/>
                </a:lnTo>
                <a:lnTo>
                  <a:pt x="533884" y="245528"/>
                </a:lnTo>
                <a:lnTo>
                  <a:pt x="494480" y="285005"/>
                </a:lnTo>
                <a:lnTo>
                  <a:pt x="518744" y="285005"/>
                </a:lnTo>
                <a:lnTo>
                  <a:pt x="570369" y="233349"/>
                </a:lnTo>
                <a:lnTo>
                  <a:pt x="546063" y="233349"/>
                </a:lnTo>
                <a:lnTo>
                  <a:pt x="490898" y="178253"/>
                </a:lnTo>
                <a:close/>
              </a:path>
              <a:path w="680720" h="681355">
                <a:moveTo>
                  <a:pt x="627898" y="200248"/>
                </a:moveTo>
                <a:lnTo>
                  <a:pt x="603449" y="200248"/>
                </a:lnTo>
                <a:lnTo>
                  <a:pt x="633467" y="230268"/>
                </a:lnTo>
                <a:lnTo>
                  <a:pt x="636832" y="233779"/>
                </a:lnTo>
                <a:lnTo>
                  <a:pt x="642208" y="233779"/>
                </a:lnTo>
                <a:lnTo>
                  <a:pt x="645647" y="230483"/>
                </a:lnTo>
                <a:lnTo>
                  <a:pt x="649014" y="227187"/>
                </a:lnTo>
                <a:lnTo>
                  <a:pt x="649086" y="221742"/>
                </a:lnTo>
                <a:lnTo>
                  <a:pt x="645647" y="218160"/>
                </a:lnTo>
                <a:lnTo>
                  <a:pt x="627898" y="200248"/>
                </a:lnTo>
                <a:close/>
              </a:path>
              <a:path w="680720" h="681355">
                <a:moveTo>
                  <a:pt x="517613" y="89628"/>
                </a:moveTo>
                <a:lnTo>
                  <a:pt x="492331" y="89628"/>
                </a:lnTo>
                <a:lnTo>
                  <a:pt x="591055" y="188355"/>
                </a:lnTo>
                <a:lnTo>
                  <a:pt x="546063" y="233349"/>
                </a:lnTo>
                <a:lnTo>
                  <a:pt x="570369" y="233349"/>
                </a:lnTo>
                <a:lnTo>
                  <a:pt x="603449" y="200248"/>
                </a:lnTo>
                <a:lnTo>
                  <a:pt x="627898" y="200248"/>
                </a:lnTo>
                <a:lnTo>
                  <a:pt x="582672" y="154610"/>
                </a:lnTo>
                <a:lnTo>
                  <a:pt x="594524" y="142789"/>
                </a:lnTo>
                <a:lnTo>
                  <a:pt x="570278" y="142789"/>
                </a:lnTo>
                <a:lnTo>
                  <a:pt x="537896" y="110405"/>
                </a:lnTo>
                <a:lnTo>
                  <a:pt x="538182" y="110190"/>
                </a:lnTo>
                <a:lnTo>
                  <a:pt x="550361" y="98010"/>
                </a:lnTo>
                <a:lnTo>
                  <a:pt x="526074" y="98010"/>
                </a:lnTo>
                <a:lnTo>
                  <a:pt x="517613" y="89628"/>
                </a:lnTo>
                <a:close/>
              </a:path>
              <a:path w="680720" h="681355">
                <a:moveTo>
                  <a:pt x="617849" y="54808"/>
                </a:moveTo>
                <a:lnTo>
                  <a:pt x="593562" y="54808"/>
                </a:lnTo>
                <a:lnTo>
                  <a:pt x="625873" y="87192"/>
                </a:lnTo>
                <a:lnTo>
                  <a:pt x="570278" y="142789"/>
                </a:lnTo>
                <a:lnTo>
                  <a:pt x="594524" y="142789"/>
                </a:lnTo>
                <a:lnTo>
                  <a:pt x="638053" y="99372"/>
                </a:lnTo>
                <a:lnTo>
                  <a:pt x="662411" y="99372"/>
                </a:lnTo>
                <a:lnTo>
                  <a:pt x="617849" y="54808"/>
                </a:lnTo>
                <a:close/>
              </a:path>
              <a:path w="680720" h="681355">
                <a:moveTo>
                  <a:pt x="662411" y="99372"/>
                </a:moveTo>
                <a:lnTo>
                  <a:pt x="638053" y="99372"/>
                </a:lnTo>
                <a:lnTo>
                  <a:pt x="665277" y="126597"/>
                </a:lnTo>
                <a:lnTo>
                  <a:pt x="668716" y="129893"/>
                </a:lnTo>
                <a:lnTo>
                  <a:pt x="674092" y="129893"/>
                </a:lnTo>
                <a:lnTo>
                  <a:pt x="680680" y="123015"/>
                </a:lnTo>
                <a:lnTo>
                  <a:pt x="680680" y="117713"/>
                </a:lnTo>
                <a:lnTo>
                  <a:pt x="677456" y="114417"/>
                </a:lnTo>
                <a:lnTo>
                  <a:pt x="662411" y="99372"/>
                </a:lnTo>
                <a:close/>
              </a:path>
              <a:path w="680720" h="681355">
                <a:moveTo>
                  <a:pt x="562902" y="0"/>
                </a:moveTo>
                <a:lnTo>
                  <a:pt x="557382" y="0"/>
                </a:lnTo>
                <a:lnTo>
                  <a:pt x="554087" y="3367"/>
                </a:lnTo>
                <a:lnTo>
                  <a:pt x="550863" y="6734"/>
                </a:lnTo>
                <a:lnTo>
                  <a:pt x="550863" y="12036"/>
                </a:lnTo>
                <a:lnTo>
                  <a:pt x="554087" y="15332"/>
                </a:lnTo>
                <a:lnTo>
                  <a:pt x="581383" y="42700"/>
                </a:lnTo>
                <a:lnTo>
                  <a:pt x="526074" y="98010"/>
                </a:lnTo>
                <a:lnTo>
                  <a:pt x="550361" y="98010"/>
                </a:lnTo>
                <a:lnTo>
                  <a:pt x="593562" y="54808"/>
                </a:lnTo>
                <a:lnTo>
                  <a:pt x="617849" y="54808"/>
                </a:lnTo>
                <a:lnTo>
                  <a:pt x="566266" y="3224"/>
                </a:lnTo>
                <a:lnTo>
                  <a:pt x="562902" y="0"/>
                </a:lnTo>
                <a:close/>
              </a:path>
            </a:pathLst>
          </a:custGeom>
          <a:solidFill>
            <a:srgbClr val="512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782014" y="2157097"/>
            <a:ext cx="696595" cy="595630"/>
            <a:chOff x="9782014" y="2157097"/>
            <a:chExt cx="696595" cy="59563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2622" y="2356803"/>
              <a:ext cx="75299" cy="7530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782010" y="2157107"/>
              <a:ext cx="696595" cy="595630"/>
            </a:xfrm>
            <a:custGeom>
              <a:avLst/>
              <a:gdLst/>
              <a:ahLst/>
              <a:cxnLst/>
              <a:rect l="l" t="t" r="r" b="b"/>
              <a:pathLst>
                <a:path w="696595" h="595630">
                  <a:moveTo>
                    <a:pt x="94119" y="445274"/>
                  </a:moveTo>
                  <a:lnTo>
                    <a:pt x="75298" y="445274"/>
                  </a:lnTo>
                  <a:lnTo>
                    <a:pt x="75298" y="520585"/>
                  </a:lnTo>
                  <a:lnTo>
                    <a:pt x="94119" y="520585"/>
                  </a:lnTo>
                  <a:lnTo>
                    <a:pt x="94119" y="445274"/>
                  </a:lnTo>
                  <a:close/>
                </a:path>
                <a:path w="696595" h="595630">
                  <a:moveTo>
                    <a:pt x="94119" y="332320"/>
                  </a:moveTo>
                  <a:lnTo>
                    <a:pt x="75298" y="332320"/>
                  </a:lnTo>
                  <a:lnTo>
                    <a:pt x="75298" y="407631"/>
                  </a:lnTo>
                  <a:lnTo>
                    <a:pt x="94119" y="407631"/>
                  </a:lnTo>
                  <a:lnTo>
                    <a:pt x="94119" y="332320"/>
                  </a:lnTo>
                  <a:close/>
                </a:path>
                <a:path w="696595" h="595630">
                  <a:moveTo>
                    <a:pt x="150596" y="445274"/>
                  </a:moveTo>
                  <a:lnTo>
                    <a:pt x="131775" y="445274"/>
                  </a:lnTo>
                  <a:lnTo>
                    <a:pt x="131775" y="520585"/>
                  </a:lnTo>
                  <a:lnTo>
                    <a:pt x="150596" y="520585"/>
                  </a:lnTo>
                  <a:lnTo>
                    <a:pt x="150596" y="445274"/>
                  </a:lnTo>
                  <a:close/>
                </a:path>
                <a:path w="696595" h="595630">
                  <a:moveTo>
                    <a:pt x="150596" y="332320"/>
                  </a:moveTo>
                  <a:lnTo>
                    <a:pt x="131775" y="332320"/>
                  </a:lnTo>
                  <a:lnTo>
                    <a:pt x="131775" y="407631"/>
                  </a:lnTo>
                  <a:lnTo>
                    <a:pt x="150596" y="407631"/>
                  </a:lnTo>
                  <a:lnTo>
                    <a:pt x="150596" y="332320"/>
                  </a:lnTo>
                  <a:close/>
                </a:path>
                <a:path w="696595" h="595630">
                  <a:moveTo>
                    <a:pt x="207073" y="445274"/>
                  </a:moveTo>
                  <a:lnTo>
                    <a:pt x="188252" y="445274"/>
                  </a:lnTo>
                  <a:lnTo>
                    <a:pt x="188252" y="520585"/>
                  </a:lnTo>
                  <a:lnTo>
                    <a:pt x="207073" y="520585"/>
                  </a:lnTo>
                  <a:lnTo>
                    <a:pt x="207073" y="445274"/>
                  </a:lnTo>
                  <a:close/>
                </a:path>
                <a:path w="696595" h="595630">
                  <a:moveTo>
                    <a:pt x="207073" y="332320"/>
                  </a:moveTo>
                  <a:lnTo>
                    <a:pt x="188252" y="332320"/>
                  </a:lnTo>
                  <a:lnTo>
                    <a:pt x="188252" y="407631"/>
                  </a:lnTo>
                  <a:lnTo>
                    <a:pt x="207073" y="407631"/>
                  </a:lnTo>
                  <a:lnTo>
                    <a:pt x="207073" y="332320"/>
                  </a:lnTo>
                  <a:close/>
                </a:path>
                <a:path w="696595" h="595630">
                  <a:moveTo>
                    <a:pt x="414147" y="332320"/>
                  </a:moveTo>
                  <a:lnTo>
                    <a:pt x="282371" y="332320"/>
                  </a:lnTo>
                  <a:lnTo>
                    <a:pt x="282371" y="351155"/>
                  </a:lnTo>
                  <a:lnTo>
                    <a:pt x="414147" y="351155"/>
                  </a:lnTo>
                  <a:lnTo>
                    <a:pt x="414147" y="332320"/>
                  </a:lnTo>
                  <a:close/>
                </a:path>
                <a:path w="696595" h="595630">
                  <a:moveTo>
                    <a:pt x="508266" y="445274"/>
                  </a:moveTo>
                  <a:lnTo>
                    <a:pt x="489445" y="445274"/>
                  </a:lnTo>
                  <a:lnTo>
                    <a:pt x="489445" y="520585"/>
                  </a:lnTo>
                  <a:lnTo>
                    <a:pt x="508266" y="520585"/>
                  </a:lnTo>
                  <a:lnTo>
                    <a:pt x="508266" y="445274"/>
                  </a:lnTo>
                  <a:close/>
                </a:path>
                <a:path w="696595" h="595630">
                  <a:moveTo>
                    <a:pt x="508266" y="332320"/>
                  </a:moveTo>
                  <a:lnTo>
                    <a:pt x="489445" y="332320"/>
                  </a:lnTo>
                  <a:lnTo>
                    <a:pt x="489445" y="407631"/>
                  </a:lnTo>
                  <a:lnTo>
                    <a:pt x="508266" y="407631"/>
                  </a:lnTo>
                  <a:lnTo>
                    <a:pt x="508266" y="332320"/>
                  </a:lnTo>
                  <a:close/>
                </a:path>
                <a:path w="696595" h="595630">
                  <a:moveTo>
                    <a:pt x="564743" y="445274"/>
                  </a:moveTo>
                  <a:lnTo>
                    <a:pt x="545922" y="445274"/>
                  </a:lnTo>
                  <a:lnTo>
                    <a:pt x="545922" y="520585"/>
                  </a:lnTo>
                  <a:lnTo>
                    <a:pt x="564743" y="520585"/>
                  </a:lnTo>
                  <a:lnTo>
                    <a:pt x="564743" y="445274"/>
                  </a:lnTo>
                  <a:close/>
                </a:path>
                <a:path w="696595" h="595630">
                  <a:moveTo>
                    <a:pt x="564743" y="332320"/>
                  </a:moveTo>
                  <a:lnTo>
                    <a:pt x="545922" y="332320"/>
                  </a:lnTo>
                  <a:lnTo>
                    <a:pt x="545922" y="407631"/>
                  </a:lnTo>
                  <a:lnTo>
                    <a:pt x="564743" y="407631"/>
                  </a:lnTo>
                  <a:lnTo>
                    <a:pt x="564743" y="332320"/>
                  </a:lnTo>
                  <a:close/>
                </a:path>
                <a:path w="696595" h="595630">
                  <a:moveTo>
                    <a:pt x="621220" y="445274"/>
                  </a:moveTo>
                  <a:lnTo>
                    <a:pt x="602386" y="445274"/>
                  </a:lnTo>
                  <a:lnTo>
                    <a:pt x="602386" y="520585"/>
                  </a:lnTo>
                  <a:lnTo>
                    <a:pt x="621220" y="520585"/>
                  </a:lnTo>
                  <a:lnTo>
                    <a:pt x="621220" y="445274"/>
                  </a:lnTo>
                  <a:close/>
                </a:path>
                <a:path w="696595" h="595630">
                  <a:moveTo>
                    <a:pt x="621220" y="332320"/>
                  </a:moveTo>
                  <a:lnTo>
                    <a:pt x="602386" y="332320"/>
                  </a:lnTo>
                  <a:lnTo>
                    <a:pt x="602386" y="407631"/>
                  </a:lnTo>
                  <a:lnTo>
                    <a:pt x="621220" y="407631"/>
                  </a:lnTo>
                  <a:lnTo>
                    <a:pt x="621220" y="332320"/>
                  </a:lnTo>
                  <a:close/>
                </a:path>
                <a:path w="696595" h="595630">
                  <a:moveTo>
                    <a:pt x="696518" y="256184"/>
                  </a:moveTo>
                  <a:lnTo>
                    <a:pt x="677684" y="256184"/>
                  </a:lnTo>
                  <a:lnTo>
                    <a:pt x="677684" y="275005"/>
                  </a:lnTo>
                  <a:lnTo>
                    <a:pt x="677684" y="576287"/>
                  </a:lnTo>
                  <a:lnTo>
                    <a:pt x="432968" y="576287"/>
                  </a:lnTo>
                  <a:lnTo>
                    <a:pt x="432968" y="492277"/>
                  </a:lnTo>
                  <a:lnTo>
                    <a:pt x="426300" y="459320"/>
                  </a:lnTo>
                  <a:lnTo>
                    <a:pt x="408139" y="432396"/>
                  </a:lnTo>
                  <a:lnTo>
                    <a:pt x="399249" y="426389"/>
                  </a:lnTo>
                  <a:lnTo>
                    <a:pt x="381215" y="414223"/>
                  </a:lnTo>
                  <a:lnTo>
                    <a:pt x="348259" y="407568"/>
                  </a:lnTo>
                  <a:lnTo>
                    <a:pt x="315302" y="414223"/>
                  </a:lnTo>
                  <a:lnTo>
                    <a:pt x="288366" y="432396"/>
                  </a:lnTo>
                  <a:lnTo>
                    <a:pt x="270205" y="459320"/>
                  </a:lnTo>
                  <a:lnTo>
                    <a:pt x="263550" y="492277"/>
                  </a:lnTo>
                  <a:lnTo>
                    <a:pt x="263550" y="576287"/>
                  </a:lnTo>
                  <a:lnTo>
                    <a:pt x="18821" y="576287"/>
                  </a:lnTo>
                  <a:lnTo>
                    <a:pt x="18821" y="275005"/>
                  </a:lnTo>
                  <a:lnTo>
                    <a:pt x="244716" y="275005"/>
                  </a:lnTo>
                  <a:lnTo>
                    <a:pt x="244716" y="213893"/>
                  </a:lnTo>
                  <a:lnTo>
                    <a:pt x="244716" y="195072"/>
                  </a:lnTo>
                  <a:lnTo>
                    <a:pt x="245579" y="194208"/>
                  </a:lnTo>
                  <a:lnTo>
                    <a:pt x="348259" y="91452"/>
                  </a:lnTo>
                  <a:lnTo>
                    <a:pt x="451789" y="195072"/>
                  </a:lnTo>
                  <a:lnTo>
                    <a:pt x="451789" y="275005"/>
                  </a:lnTo>
                  <a:lnTo>
                    <a:pt x="677684" y="275005"/>
                  </a:lnTo>
                  <a:lnTo>
                    <a:pt x="677684" y="256184"/>
                  </a:lnTo>
                  <a:lnTo>
                    <a:pt x="470611" y="256184"/>
                  </a:lnTo>
                  <a:lnTo>
                    <a:pt x="470611" y="213893"/>
                  </a:lnTo>
                  <a:lnTo>
                    <a:pt x="474535" y="217817"/>
                  </a:lnTo>
                  <a:lnTo>
                    <a:pt x="478421" y="213893"/>
                  </a:lnTo>
                  <a:lnTo>
                    <a:pt x="500989" y="191071"/>
                  </a:lnTo>
                  <a:lnTo>
                    <a:pt x="523557" y="168249"/>
                  </a:lnTo>
                  <a:lnTo>
                    <a:pt x="496735" y="142506"/>
                  </a:lnTo>
                  <a:lnTo>
                    <a:pt x="496735" y="168643"/>
                  </a:lnTo>
                  <a:lnTo>
                    <a:pt x="474459" y="191071"/>
                  </a:lnTo>
                  <a:lnTo>
                    <a:pt x="470611" y="187312"/>
                  </a:lnTo>
                  <a:lnTo>
                    <a:pt x="374827" y="91452"/>
                  </a:lnTo>
                  <a:lnTo>
                    <a:pt x="348259" y="64871"/>
                  </a:lnTo>
                  <a:lnTo>
                    <a:pt x="225818" y="187312"/>
                  </a:lnTo>
                  <a:lnTo>
                    <a:pt x="218998" y="194208"/>
                  </a:lnTo>
                  <a:lnTo>
                    <a:pt x="196088" y="171386"/>
                  </a:lnTo>
                  <a:lnTo>
                    <a:pt x="348259" y="26111"/>
                  </a:lnTo>
                  <a:lnTo>
                    <a:pt x="496735" y="168643"/>
                  </a:lnTo>
                  <a:lnTo>
                    <a:pt x="496735" y="142506"/>
                  </a:lnTo>
                  <a:lnTo>
                    <a:pt x="375475" y="26111"/>
                  </a:lnTo>
                  <a:lnTo>
                    <a:pt x="348259" y="0"/>
                  </a:lnTo>
                  <a:lnTo>
                    <a:pt x="169113" y="171145"/>
                  </a:lnTo>
                  <a:lnTo>
                    <a:pt x="219075" y="220802"/>
                  </a:lnTo>
                  <a:lnTo>
                    <a:pt x="225894" y="213893"/>
                  </a:lnTo>
                  <a:lnTo>
                    <a:pt x="225894" y="256184"/>
                  </a:lnTo>
                  <a:lnTo>
                    <a:pt x="0" y="256184"/>
                  </a:lnTo>
                  <a:lnTo>
                    <a:pt x="0" y="595109"/>
                  </a:lnTo>
                  <a:lnTo>
                    <a:pt x="282371" y="595109"/>
                  </a:lnTo>
                  <a:lnTo>
                    <a:pt x="282371" y="576287"/>
                  </a:lnTo>
                  <a:lnTo>
                    <a:pt x="282371" y="492277"/>
                  </a:lnTo>
                  <a:lnTo>
                    <a:pt x="287540" y="466661"/>
                  </a:lnTo>
                  <a:lnTo>
                    <a:pt x="301663" y="445719"/>
                  </a:lnTo>
                  <a:lnTo>
                    <a:pt x="322605" y="431584"/>
                  </a:lnTo>
                  <a:lnTo>
                    <a:pt x="348259" y="426389"/>
                  </a:lnTo>
                  <a:lnTo>
                    <a:pt x="373900" y="431584"/>
                  </a:lnTo>
                  <a:lnTo>
                    <a:pt x="394843" y="445719"/>
                  </a:lnTo>
                  <a:lnTo>
                    <a:pt x="408965" y="466661"/>
                  </a:lnTo>
                  <a:lnTo>
                    <a:pt x="414147" y="492277"/>
                  </a:lnTo>
                  <a:lnTo>
                    <a:pt x="414147" y="595109"/>
                  </a:lnTo>
                  <a:lnTo>
                    <a:pt x="696518" y="595109"/>
                  </a:lnTo>
                  <a:lnTo>
                    <a:pt x="696518" y="576287"/>
                  </a:lnTo>
                  <a:lnTo>
                    <a:pt x="696518" y="256184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9455" y="3128213"/>
            <a:ext cx="3049270" cy="260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H</a:t>
            </a:r>
            <a:r>
              <a:rPr lang="en-AU" sz="1600" dirty="0">
                <a:solidFill>
                  <a:srgbClr val="2B1D37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BS</a:t>
            </a:r>
            <a:r>
              <a:rPr sz="16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6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Ready</a:t>
            </a:r>
            <a:r>
              <a:rPr sz="16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endParaRPr sz="1600" dirty="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1080"/>
              </a:spcBef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Communicate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with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participating</a:t>
            </a:r>
            <a:r>
              <a:rPr sz="1200" spc="50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</a:t>
            </a:r>
            <a:r>
              <a:rPr sz="1200" spc="-8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about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what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requirements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they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need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complete.</a:t>
            </a:r>
            <a:endParaRPr sz="1200" dirty="0">
              <a:latin typeface="Arial"/>
              <a:cs typeface="Arial"/>
            </a:endParaRPr>
          </a:p>
          <a:p>
            <a:pPr marL="184785" marR="24447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4785" algn="l"/>
              </a:tabLst>
            </a:pP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Verify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compliance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submissions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(except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immunisations).</a:t>
            </a:r>
            <a:endParaRPr sz="1200" dirty="0">
              <a:latin typeface="Arial"/>
              <a:cs typeface="Arial"/>
            </a:endParaRPr>
          </a:p>
          <a:p>
            <a:pPr marL="184785" marR="420370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Answer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queries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from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about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compliance</a:t>
            </a:r>
            <a:r>
              <a:rPr sz="1200" spc="-7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requirements.</a:t>
            </a:r>
            <a:endParaRPr sz="1200" dirty="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Send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reminders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endParaRPr sz="12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documentation.</a:t>
            </a:r>
            <a:endParaRPr sz="1200" dirty="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Send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compliance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reports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Schools</a:t>
            </a:r>
            <a:endParaRPr sz="1200" dirty="0">
              <a:latin typeface="Arial"/>
              <a:cs typeface="Arial"/>
            </a:endParaRPr>
          </a:p>
          <a:p>
            <a:pPr marL="184785" marR="461009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Assist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 the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arrangement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on-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site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training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eg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First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Aid/CPR.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8" name="object 18"/>
          <p:cNvSpPr txBox="1"/>
          <p:nvPr/>
        </p:nvSpPr>
        <p:spPr>
          <a:xfrm>
            <a:off x="4387341" y="3128213"/>
            <a:ext cx="3178175" cy="187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6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600" spc="-8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r>
              <a:rPr sz="16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B1D37"/>
                </a:solidFill>
                <a:latin typeface="Arial"/>
                <a:cs typeface="Arial"/>
              </a:rPr>
              <a:t>(IRT)</a:t>
            </a:r>
            <a:endParaRPr sz="1600" dirty="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1080"/>
              </a:spcBef>
              <a:buChar char="•"/>
              <a:tabLst>
                <a:tab pos="185420" algn="l"/>
              </a:tabLst>
            </a:pP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Verify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compliance</a:t>
            </a:r>
            <a:endParaRPr sz="12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submissions</a:t>
            </a:r>
            <a:endParaRPr sz="1200" dirty="0">
              <a:latin typeface="Arial"/>
              <a:cs typeface="Arial"/>
            </a:endParaRPr>
          </a:p>
          <a:p>
            <a:pPr marL="184785" marR="549275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Answer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queries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from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about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requirements.</a:t>
            </a:r>
            <a:endParaRPr sz="1200" dirty="0">
              <a:latin typeface="Arial"/>
              <a:cs typeface="Arial"/>
            </a:endParaRPr>
          </a:p>
          <a:p>
            <a:pPr marL="184785" marR="280035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Advise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next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steps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regarding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their</a:t>
            </a:r>
            <a:r>
              <a:rPr sz="1200" spc="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requirements</a:t>
            </a:r>
            <a:endParaRPr sz="1200" dirty="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IRT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only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ones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that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can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access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view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evidence.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88502" y="3005150"/>
            <a:ext cx="3077845" cy="2166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School</a:t>
            </a:r>
            <a:r>
              <a:rPr sz="16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6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B1D37"/>
                </a:solidFill>
                <a:latin typeface="Arial"/>
                <a:cs typeface="Arial"/>
              </a:rPr>
              <a:t>Management</a:t>
            </a:r>
            <a:endParaRPr sz="16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endParaRPr sz="1600" dirty="0">
              <a:latin typeface="Arial"/>
              <a:cs typeface="Arial"/>
            </a:endParaRPr>
          </a:p>
          <a:p>
            <a:pPr marL="184785" marR="217170" indent="-172720">
              <a:lnSpc>
                <a:spcPct val="100000"/>
              </a:lnSpc>
              <a:spcBef>
                <a:spcPts val="55"/>
              </a:spcBef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Coordinate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manage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placements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for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endParaRPr sz="1200" dirty="0">
              <a:latin typeface="Arial"/>
              <a:cs typeface="Arial"/>
            </a:endParaRPr>
          </a:p>
          <a:p>
            <a:pPr marL="184785" marR="14604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Communicate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directly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with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providers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regarding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schedule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content</a:t>
            </a:r>
            <a:endParaRPr sz="1200" dirty="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Decide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can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attend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endParaRPr sz="12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remove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from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endParaRPr sz="1200" dirty="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Manage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absences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endParaRPr sz="1200" dirty="0">
              <a:latin typeface="Arial"/>
              <a:cs typeface="Arial"/>
            </a:endParaRPr>
          </a:p>
          <a:p>
            <a:pPr marL="184785" marR="93980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Manage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assessment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students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completion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placements.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09611"/>
              </p:ext>
            </p:extLst>
          </p:nvPr>
        </p:nvGraphicFramePr>
        <p:xfrm>
          <a:off x="53319" y="801623"/>
          <a:ext cx="12071341" cy="525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0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4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55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51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051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051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Audiology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780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Exercise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Physiology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Counselling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Dentistry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8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Exercise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Sports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Sciences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304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Health,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Sport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98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Nursing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Midwifery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38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Nutrition</a:t>
                      </a:r>
                      <a:r>
                        <a:rPr sz="6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Dietetics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907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Therapy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Pharmacy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Physiotherapy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Psychology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067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Speech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Pathology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123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Immunisation</a:t>
                      </a:r>
                      <a:r>
                        <a:rPr sz="650" b="1" spc="7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Record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25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650" b="1" spc="-2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Card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650" b="1" spc="-1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Aid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b="1" spc="-2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CPR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1440" marR="44259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sz="650" b="1" spc="-3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Police</a:t>
                      </a:r>
                      <a:r>
                        <a:rPr sz="650" b="1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Certificate/</a:t>
                      </a:r>
                      <a:r>
                        <a:rPr sz="650" b="1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Stat</a:t>
                      </a:r>
                      <a:r>
                        <a:rPr sz="650" b="1" spc="-3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Dec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36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location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25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91440" marR="35115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b="1" spc="2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650" b="1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Modules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Queensland</a:t>
                      </a:r>
                      <a:r>
                        <a:rPr sz="650" b="1" spc="-3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25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 marR="86360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r>
                        <a:rPr sz="650" b="1" spc="-2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Worker</a:t>
                      </a:r>
                      <a:r>
                        <a:rPr sz="650" b="1" spc="50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650" b="1" spc="3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(Yellow</a:t>
                      </a:r>
                      <a:r>
                        <a:rPr sz="650" b="1" spc="1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Card)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971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971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41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2075" marR="90170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3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87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2075" marR="114935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3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25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Mater</a:t>
                      </a:r>
                      <a:r>
                        <a:rPr sz="650" b="1" spc="-4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650" b="1" spc="-3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forms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57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971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2075" marR="90170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3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87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2075" marR="114935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3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25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course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65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N95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Mask</a:t>
                      </a:r>
                      <a:r>
                        <a:rPr sz="650" b="1" spc="-15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Fit</a:t>
                      </a:r>
                      <a:r>
                        <a:rPr sz="650" b="1" spc="-3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01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50" dirty="0">
                          <a:solidFill>
                            <a:srgbClr val="2B1D37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650">
                        <a:latin typeface="Wingdings"/>
                        <a:cs typeface="Wingdings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708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41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17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3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8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49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3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90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Depends</a:t>
                      </a:r>
                      <a:r>
                        <a:rPr sz="650" spc="-4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Anaphylaxis</a:t>
                      </a:r>
                      <a:endParaRPr sz="65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512379"/>
                          </a:solidFill>
                          <a:latin typeface="Arial"/>
                          <a:cs typeface="Arial"/>
                        </a:rPr>
                        <a:t>Certification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345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BPharm</a:t>
                      </a:r>
                      <a:r>
                        <a:rPr sz="650" spc="-4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Hons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Yr</a:t>
                      </a:r>
                      <a:r>
                        <a:rPr sz="650" spc="-5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650" spc="-2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r>
                        <a:rPr sz="650" spc="50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solidFill>
                            <a:srgbClr val="2B1D37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183" y="196342"/>
            <a:ext cx="67094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Summary</a:t>
            </a:r>
            <a:r>
              <a:rPr spc="-5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20" dirty="0"/>
              <a:t>Pre-</a:t>
            </a:r>
            <a:r>
              <a:rPr dirty="0"/>
              <a:t>Placement</a:t>
            </a:r>
            <a:r>
              <a:rPr spc="-65" dirty="0"/>
              <a:t> </a:t>
            </a:r>
            <a:r>
              <a:rPr spc="-10" dirty="0"/>
              <a:t>Requirements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Requirements</a:t>
            </a:r>
            <a:r>
              <a:rPr spc="-55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dirty="0"/>
              <a:t>due</a:t>
            </a:r>
            <a:r>
              <a:rPr spc="-65" dirty="0"/>
              <a:t> </a:t>
            </a:r>
            <a:r>
              <a:rPr dirty="0"/>
              <a:t>dates</a:t>
            </a:r>
            <a:r>
              <a:rPr spc="-65" dirty="0"/>
              <a:t> </a:t>
            </a:r>
            <a:r>
              <a:rPr dirty="0"/>
              <a:t>by</a:t>
            </a:r>
            <a:r>
              <a:rPr spc="-70" dirty="0"/>
              <a:t> </a:t>
            </a:r>
            <a:r>
              <a:rPr spc="-10" dirty="0"/>
              <a:t>Discipline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853" y="1284833"/>
            <a:ext cx="41205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85" dirty="0">
                <a:solidFill>
                  <a:srgbClr val="512379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check</a:t>
            </a:r>
            <a:r>
              <a:rPr sz="1400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what</a:t>
            </a:r>
            <a:r>
              <a:rPr sz="14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specific</a:t>
            </a:r>
            <a:r>
              <a:rPr sz="1400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requirements</a:t>
            </a:r>
            <a:r>
              <a:rPr sz="1400" spc="-5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are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12379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program</a:t>
            </a:r>
            <a:r>
              <a:rPr sz="1400" spc="-5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or</a:t>
            </a:r>
            <a:r>
              <a:rPr sz="14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discipline,</a:t>
            </a:r>
            <a:r>
              <a:rPr sz="1400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look</a:t>
            </a:r>
            <a:r>
              <a:rPr sz="14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your box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listing</a:t>
            </a:r>
            <a:r>
              <a:rPr sz="1400" spc="-20" dirty="0">
                <a:solidFill>
                  <a:srgbClr val="512379"/>
                </a:solidFill>
                <a:latin typeface="Arial"/>
                <a:cs typeface="Arial"/>
              </a:rPr>
              <a:t> your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on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home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page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Prepare</a:t>
            </a:r>
            <a:r>
              <a:rPr sz="1400" u="sng" spc="-4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1400" u="sng" spc="-3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4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your</a:t>
            </a:r>
            <a:r>
              <a:rPr sz="1400" u="none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placement</a:t>
            </a:r>
            <a:r>
              <a:rPr sz="1400" u="none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u="none" spc="-10" dirty="0">
                <a:solidFill>
                  <a:srgbClr val="512379"/>
                </a:solidFill>
                <a:latin typeface="Arial"/>
                <a:cs typeface="Arial"/>
              </a:rPr>
              <a:t>website.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853" y="3266668"/>
            <a:ext cx="386969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H</a:t>
            </a:r>
            <a:r>
              <a:rPr lang="en-AU" sz="1400" dirty="0">
                <a:solidFill>
                  <a:srgbClr val="512379"/>
                </a:solidFill>
                <a:latin typeface="Arial"/>
                <a:cs typeface="Arial"/>
              </a:rPr>
              <a:t>M</a:t>
            </a:r>
            <a:r>
              <a:rPr sz="1400">
                <a:solidFill>
                  <a:srgbClr val="512379"/>
                </a:solidFill>
                <a:latin typeface="Arial"/>
                <a:cs typeface="Arial"/>
              </a:rPr>
              <a:t>BS</a:t>
            </a:r>
            <a:r>
              <a:rPr sz="1400" spc="-1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Placement</a:t>
            </a:r>
            <a:r>
              <a:rPr sz="1400" spc="-5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Ready</a:t>
            </a:r>
            <a:r>
              <a:rPr sz="1400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12379"/>
                </a:solidFill>
                <a:latin typeface="Arial"/>
                <a:cs typeface="Arial"/>
              </a:rPr>
              <a:t>Team</a:t>
            </a:r>
            <a:r>
              <a:rPr sz="14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will also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12379"/>
                </a:solidFill>
                <a:latin typeface="Arial"/>
                <a:cs typeface="Arial"/>
              </a:rPr>
              <a:t>be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communicating</a:t>
            </a:r>
            <a:r>
              <a:rPr sz="1400" spc="-6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cohort</a:t>
            </a:r>
            <a:r>
              <a:rPr sz="1400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12379"/>
                </a:solidFill>
                <a:latin typeface="Arial"/>
                <a:cs typeface="Arial"/>
              </a:rPr>
              <a:t>regarding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requirements</a:t>
            </a:r>
            <a:r>
              <a:rPr sz="1400" spc="-6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reminders</a:t>
            </a:r>
            <a:r>
              <a:rPr sz="1400" spc="-5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about</a:t>
            </a:r>
            <a:r>
              <a:rPr sz="1400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12379"/>
                </a:solidFill>
                <a:latin typeface="Arial"/>
                <a:cs typeface="Arial"/>
              </a:rPr>
              <a:t>expiring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documentation,</a:t>
            </a:r>
            <a:r>
              <a:rPr sz="1400" spc="-6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so</a:t>
            </a:r>
            <a:r>
              <a:rPr sz="14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please</a:t>
            </a:r>
            <a:r>
              <a:rPr sz="1400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ensure</a:t>
            </a:r>
            <a:r>
              <a:rPr sz="1400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that</a:t>
            </a:r>
            <a:r>
              <a:rPr sz="1400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512379"/>
                </a:solidFill>
                <a:latin typeface="Arial"/>
                <a:cs typeface="Arial"/>
              </a:rPr>
              <a:t>check </a:t>
            </a:r>
            <a:r>
              <a:rPr sz="1400" b="1" i="1" dirty="0">
                <a:solidFill>
                  <a:srgbClr val="512379"/>
                </a:solidFill>
                <a:latin typeface="Arial"/>
                <a:cs typeface="Arial"/>
              </a:rPr>
              <a:t>your</a:t>
            </a:r>
            <a:r>
              <a:rPr sz="1400" b="1" i="1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12379"/>
                </a:solidFill>
                <a:latin typeface="Arial"/>
                <a:cs typeface="Arial"/>
              </a:rPr>
              <a:t>student</a:t>
            </a:r>
            <a:r>
              <a:rPr sz="1400" b="1" i="1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12379"/>
                </a:solidFill>
                <a:latin typeface="Arial"/>
                <a:cs typeface="Arial"/>
              </a:rPr>
              <a:t>email</a:t>
            </a:r>
            <a:r>
              <a:rPr sz="1400" b="1" i="1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12379"/>
                </a:solidFill>
                <a:latin typeface="Arial"/>
                <a:cs typeface="Arial"/>
              </a:rPr>
              <a:t>account</a:t>
            </a:r>
            <a:r>
              <a:rPr sz="1400" spc="-5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12379"/>
                </a:solidFill>
                <a:latin typeface="Arial"/>
                <a:cs typeface="Arial"/>
              </a:rPr>
              <a:t>regularly.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5909" y="1340827"/>
            <a:ext cx="6362508" cy="45182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7747" y="1341755"/>
            <a:ext cx="10092690" cy="1194435"/>
            <a:chOff x="1077747" y="1341755"/>
            <a:chExt cx="10092690" cy="1194435"/>
          </a:xfrm>
        </p:grpSpPr>
        <p:sp>
          <p:nvSpPr>
            <p:cNvPr id="3" name="object 3"/>
            <p:cNvSpPr/>
            <p:nvPr/>
          </p:nvSpPr>
          <p:spPr>
            <a:xfrm>
              <a:off x="1084097" y="1735023"/>
              <a:ext cx="10079990" cy="408305"/>
            </a:xfrm>
            <a:custGeom>
              <a:avLst/>
              <a:gdLst/>
              <a:ahLst/>
              <a:cxnLst/>
              <a:rect l="l" t="t" r="r" b="b"/>
              <a:pathLst>
                <a:path w="10079990" h="408305">
                  <a:moveTo>
                    <a:pt x="10079990" y="0"/>
                  </a:moveTo>
                  <a:lnTo>
                    <a:pt x="0" y="0"/>
                  </a:lnTo>
                  <a:lnTo>
                    <a:pt x="0" y="408228"/>
                  </a:lnTo>
                  <a:lnTo>
                    <a:pt x="10079990" y="408228"/>
                  </a:lnTo>
                  <a:lnTo>
                    <a:pt x="10079990" y="0"/>
                  </a:lnTo>
                  <a:close/>
                </a:path>
              </a:pathLst>
            </a:custGeom>
            <a:solidFill>
              <a:srgbClr val="512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4097" y="1735023"/>
              <a:ext cx="10079990" cy="408305"/>
            </a:xfrm>
            <a:custGeom>
              <a:avLst/>
              <a:gdLst/>
              <a:ahLst/>
              <a:cxnLst/>
              <a:rect l="l" t="t" r="r" b="b"/>
              <a:pathLst>
                <a:path w="10079990" h="408305">
                  <a:moveTo>
                    <a:pt x="0" y="408228"/>
                  </a:moveTo>
                  <a:lnTo>
                    <a:pt x="10079990" y="408228"/>
                  </a:lnTo>
                  <a:lnTo>
                    <a:pt x="10079990" y="0"/>
                  </a:lnTo>
                  <a:lnTo>
                    <a:pt x="0" y="0"/>
                  </a:lnTo>
                  <a:lnTo>
                    <a:pt x="0" y="408228"/>
                  </a:lnTo>
                  <a:close/>
                </a:path>
              </a:pathLst>
            </a:custGeom>
            <a:ln w="12700">
              <a:solidFill>
                <a:srgbClr val="512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36456" y="1441196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79" h="1059180">
                  <a:moveTo>
                    <a:pt x="529463" y="0"/>
                  </a:moveTo>
                  <a:lnTo>
                    <a:pt x="481261" y="2163"/>
                  </a:lnTo>
                  <a:lnTo>
                    <a:pt x="434273" y="8528"/>
                  </a:lnTo>
                  <a:lnTo>
                    <a:pt x="388687" y="18908"/>
                  </a:lnTo>
                  <a:lnTo>
                    <a:pt x="344689" y="33116"/>
                  </a:lnTo>
                  <a:lnTo>
                    <a:pt x="302465" y="50967"/>
                  </a:lnTo>
                  <a:lnTo>
                    <a:pt x="262203" y="72272"/>
                  </a:lnTo>
                  <a:lnTo>
                    <a:pt x="224088" y="96845"/>
                  </a:lnTo>
                  <a:lnTo>
                    <a:pt x="188309" y="124501"/>
                  </a:lnTo>
                  <a:lnTo>
                    <a:pt x="155051" y="155051"/>
                  </a:lnTo>
                  <a:lnTo>
                    <a:pt x="124501" y="188309"/>
                  </a:lnTo>
                  <a:lnTo>
                    <a:pt x="96845" y="224088"/>
                  </a:lnTo>
                  <a:lnTo>
                    <a:pt x="72272" y="262203"/>
                  </a:lnTo>
                  <a:lnTo>
                    <a:pt x="50967" y="302465"/>
                  </a:lnTo>
                  <a:lnTo>
                    <a:pt x="33116" y="344689"/>
                  </a:lnTo>
                  <a:lnTo>
                    <a:pt x="18908" y="388687"/>
                  </a:lnTo>
                  <a:lnTo>
                    <a:pt x="8528" y="434273"/>
                  </a:lnTo>
                  <a:lnTo>
                    <a:pt x="2163" y="481261"/>
                  </a:lnTo>
                  <a:lnTo>
                    <a:pt x="0" y="529463"/>
                  </a:lnTo>
                  <a:lnTo>
                    <a:pt x="2163" y="577644"/>
                  </a:lnTo>
                  <a:lnTo>
                    <a:pt x="8528" y="624614"/>
                  </a:lnTo>
                  <a:lnTo>
                    <a:pt x="18908" y="670184"/>
                  </a:lnTo>
                  <a:lnTo>
                    <a:pt x="33116" y="714169"/>
                  </a:lnTo>
                  <a:lnTo>
                    <a:pt x="50967" y="756381"/>
                  </a:lnTo>
                  <a:lnTo>
                    <a:pt x="72272" y="796633"/>
                  </a:lnTo>
                  <a:lnTo>
                    <a:pt x="96845" y="834739"/>
                  </a:lnTo>
                  <a:lnTo>
                    <a:pt x="124501" y="870511"/>
                  </a:lnTo>
                  <a:lnTo>
                    <a:pt x="155051" y="903763"/>
                  </a:lnTo>
                  <a:lnTo>
                    <a:pt x="188309" y="934309"/>
                  </a:lnTo>
                  <a:lnTo>
                    <a:pt x="224088" y="961960"/>
                  </a:lnTo>
                  <a:lnTo>
                    <a:pt x="262203" y="986531"/>
                  </a:lnTo>
                  <a:lnTo>
                    <a:pt x="302465" y="1007834"/>
                  </a:lnTo>
                  <a:lnTo>
                    <a:pt x="344689" y="1025683"/>
                  </a:lnTo>
                  <a:lnTo>
                    <a:pt x="388687" y="1039891"/>
                  </a:lnTo>
                  <a:lnTo>
                    <a:pt x="434273" y="1050271"/>
                  </a:lnTo>
                  <a:lnTo>
                    <a:pt x="481261" y="1056635"/>
                  </a:lnTo>
                  <a:lnTo>
                    <a:pt x="529463" y="1058799"/>
                  </a:lnTo>
                  <a:lnTo>
                    <a:pt x="577644" y="1056635"/>
                  </a:lnTo>
                  <a:lnTo>
                    <a:pt x="624614" y="1050271"/>
                  </a:lnTo>
                  <a:lnTo>
                    <a:pt x="670184" y="1039891"/>
                  </a:lnTo>
                  <a:lnTo>
                    <a:pt x="714169" y="1025683"/>
                  </a:lnTo>
                  <a:lnTo>
                    <a:pt x="756381" y="1007834"/>
                  </a:lnTo>
                  <a:lnTo>
                    <a:pt x="796633" y="986531"/>
                  </a:lnTo>
                  <a:lnTo>
                    <a:pt x="834739" y="961960"/>
                  </a:lnTo>
                  <a:lnTo>
                    <a:pt x="870511" y="934309"/>
                  </a:lnTo>
                  <a:lnTo>
                    <a:pt x="903763" y="903763"/>
                  </a:lnTo>
                  <a:lnTo>
                    <a:pt x="934309" y="870511"/>
                  </a:lnTo>
                  <a:lnTo>
                    <a:pt x="961960" y="834739"/>
                  </a:lnTo>
                  <a:lnTo>
                    <a:pt x="986531" y="796633"/>
                  </a:lnTo>
                  <a:lnTo>
                    <a:pt x="1007834" y="756381"/>
                  </a:lnTo>
                  <a:lnTo>
                    <a:pt x="1025683" y="714169"/>
                  </a:lnTo>
                  <a:lnTo>
                    <a:pt x="1039891" y="670184"/>
                  </a:lnTo>
                  <a:lnTo>
                    <a:pt x="1050271" y="624614"/>
                  </a:lnTo>
                  <a:lnTo>
                    <a:pt x="1056635" y="577644"/>
                  </a:lnTo>
                  <a:lnTo>
                    <a:pt x="1058799" y="529463"/>
                  </a:lnTo>
                  <a:lnTo>
                    <a:pt x="1056635" y="481261"/>
                  </a:lnTo>
                  <a:lnTo>
                    <a:pt x="1050271" y="434273"/>
                  </a:lnTo>
                  <a:lnTo>
                    <a:pt x="1039891" y="388687"/>
                  </a:lnTo>
                  <a:lnTo>
                    <a:pt x="1025683" y="344689"/>
                  </a:lnTo>
                  <a:lnTo>
                    <a:pt x="1007834" y="302465"/>
                  </a:lnTo>
                  <a:lnTo>
                    <a:pt x="986531" y="262203"/>
                  </a:lnTo>
                  <a:lnTo>
                    <a:pt x="961960" y="224088"/>
                  </a:lnTo>
                  <a:lnTo>
                    <a:pt x="934309" y="188309"/>
                  </a:lnTo>
                  <a:lnTo>
                    <a:pt x="903763" y="155051"/>
                  </a:lnTo>
                  <a:lnTo>
                    <a:pt x="870511" y="124501"/>
                  </a:lnTo>
                  <a:lnTo>
                    <a:pt x="834739" y="96845"/>
                  </a:lnTo>
                  <a:lnTo>
                    <a:pt x="796633" y="72272"/>
                  </a:lnTo>
                  <a:lnTo>
                    <a:pt x="756381" y="50967"/>
                  </a:lnTo>
                  <a:lnTo>
                    <a:pt x="714169" y="33116"/>
                  </a:lnTo>
                  <a:lnTo>
                    <a:pt x="670184" y="18908"/>
                  </a:lnTo>
                  <a:lnTo>
                    <a:pt x="624614" y="8528"/>
                  </a:lnTo>
                  <a:lnTo>
                    <a:pt x="577644" y="2163"/>
                  </a:lnTo>
                  <a:lnTo>
                    <a:pt x="529463" y="0"/>
                  </a:lnTo>
                  <a:close/>
                </a:path>
              </a:pathLst>
            </a:custGeom>
            <a:solidFill>
              <a:srgbClr val="FA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36456" y="1441196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79" h="1059180">
                  <a:moveTo>
                    <a:pt x="0" y="529463"/>
                  </a:moveTo>
                  <a:lnTo>
                    <a:pt x="2163" y="481261"/>
                  </a:lnTo>
                  <a:lnTo>
                    <a:pt x="8528" y="434273"/>
                  </a:lnTo>
                  <a:lnTo>
                    <a:pt x="18908" y="388687"/>
                  </a:lnTo>
                  <a:lnTo>
                    <a:pt x="33116" y="344689"/>
                  </a:lnTo>
                  <a:lnTo>
                    <a:pt x="50967" y="302465"/>
                  </a:lnTo>
                  <a:lnTo>
                    <a:pt x="72272" y="262203"/>
                  </a:lnTo>
                  <a:lnTo>
                    <a:pt x="96845" y="224088"/>
                  </a:lnTo>
                  <a:lnTo>
                    <a:pt x="124501" y="188309"/>
                  </a:lnTo>
                  <a:lnTo>
                    <a:pt x="155051" y="155051"/>
                  </a:lnTo>
                  <a:lnTo>
                    <a:pt x="188309" y="124501"/>
                  </a:lnTo>
                  <a:lnTo>
                    <a:pt x="224088" y="96845"/>
                  </a:lnTo>
                  <a:lnTo>
                    <a:pt x="262203" y="72272"/>
                  </a:lnTo>
                  <a:lnTo>
                    <a:pt x="302465" y="50967"/>
                  </a:lnTo>
                  <a:lnTo>
                    <a:pt x="344689" y="33116"/>
                  </a:lnTo>
                  <a:lnTo>
                    <a:pt x="388687" y="18908"/>
                  </a:lnTo>
                  <a:lnTo>
                    <a:pt x="434273" y="8528"/>
                  </a:lnTo>
                  <a:lnTo>
                    <a:pt x="481261" y="2163"/>
                  </a:lnTo>
                  <a:lnTo>
                    <a:pt x="529463" y="0"/>
                  </a:lnTo>
                  <a:lnTo>
                    <a:pt x="577644" y="2163"/>
                  </a:lnTo>
                  <a:lnTo>
                    <a:pt x="624614" y="8528"/>
                  </a:lnTo>
                  <a:lnTo>
                    <a:pt x="670184" y="18908"/>
                  </a:lnTo>
                  <a:lnTo>
                    <a:pt x="714169" y="33116"/>
                  </a:lnTo>
                  <a:lnTo>
                    <a:pt x="756381" y="50967"/>
                  </a:lnTo>
                  <a:lnTo>
                    <a:pt x="796633" y="72272"/>
                  </a:lnTo>
                  <a:lnTo>
                    <a:pt x="834739" y="96845"/>
                  </a:lnTo>
                  <a:lnTo>
                    <a:pt x="870511" y="124501"/>
                  </a:lnTo>
                  <a:lnTo>
                    <a:pt x="903763" y="155051"/>
                  </a:lnTo>
                  <a:lnTo>
                    <a:pt x="934309" y="188309"/>
                  </a:lnTo>
                  <a:lnTo>
                    <a:pt x="961960" y="224088"/>
                  </a:lnTo>
                  <a:lnTo>
                    <a:pt x="986531" y="262203"/>
                  </a:lnTo>
                  <a:lnTo>
                    <a:pt x="1007834" y="302465"/>
                  </a:lnTo>
                  <a:lnTo>
                    <a:pt x="1025683" y="344689"/>
                  </a:lnTo>
                  <a:lnTo>
                    <a:pt x="1039891" y="388687"/>
                  </a:lnTo>
                  <a:lnTo>
                    <a:pt x="1050271" y="434273"/>
                  </a:lnTo>
                  <a:lnTo>
                    <a:pt x="1056635" y="481261"/>
                  </a:lnTo>
                  <a:lnTo>
                    <a:pt x="1058799" y="529463"/>
                  </a:lnTo>
                  <a:lnTo>
                    <a:pt x="1056635" y="577644"/>
                  </a:lnTo>
                  <a:lnTo>
                    <a:pt x="1050271" y="624614"/>
                  </a:lnTo>
                  <a:lnTo>
                    <a:pt x="1039891" y="670184"/>
                  </a:lnTo>
                  <a:lnTo>
                    <a:pt x="1025683" y="714169"/>
                  </a:lnTo>
                  <a:lnTo>
                    <a:pt x="1007834" y="756381"/>
                  </a:lnTo>
                  <a:lnTo>
                    <a:pt x="986531" y="796633"/>
                  </a:lnTo>
                  <a:lnTo>
                    <a:pt x="961960" y="834739"/>
                  </a:lnTo>
                  <a:lnTo>
                    <a:pt x="934309" y="870511"/>
                  </a:lnTo>
                  <a:lnTo>
                    <a:pt x="903763" y="903763"/>
                  </a:lnTo>
                  <a:lnTo>
                    <a:pt x="870511" y="934309"/>
                  </a:lnTo>
                  <a:lnTo>
                    <a:pt x="834739" y="961960"/>
                  </a:lnTo>
                  <a:lnTo>
                    <a:pt x="796633" y="986531"/>
                  </a:lnTo>
                  <a:lnTo>
                    <a:pt x="756381" y="1007834"/>
                  </a:lnTo>
                  <a:lnTo>
                    <a:pt x="714169" y="1025683"/>
                  </a:lnTo>
                  <a:lnTo>
                    <a:pt x="670184" y="1039891"/>
                  </a:lnTo>
                  <a:lnTo>
                    <a:pt x="624614" y="1050271"/>
                  </a:lnTo>
                  <a:lnTo>
                    <a:pt x="577644" y="1056635"/>
                  </a:lnTo>
                  <a:lnTo>
                    <a:pt x="529463" y="1058799"/>
                  </a:lnTo>
                  <a:lnTo>
                    <a:pt x="481261" y="1056635"/>
                  </a:lnTo>
                  <a:lnTo>
                    <a:pt x="434273" y="1050271"/>
                  </a:lnTo>
                  <a:lnTo>
                    <a:pt x="388687" y="1039891"/>
                  </a:lnTo>
                  <a:lnTo>
                    <a:pt x="344689" y="1025683"/>
                  </a:lnTo>
                  <a:lnTo>
                    <a:pt x="302465" y="1007834"/>
                  </a:lnTo>
                  <a:lnTo>
                    <a:pt x="262203" y="986531"/>
                  </a:lnTo>
                  <a:lnTo>
                    <a:pt x="224088" y="961960"/>
                  </a:lnTo>
                  <a:lnTo>
                    <a:pt x="188309" y="934309"/>
                  </a:lnTo>
                  <a:lnTo>
                    <a:pt x="155051" y="903763"/>
                  </a:lnTo>
                  <a:lnTo>
                    <a:pt x="124501" y="870511"/>
                  </a:lnTo>
                  <a:lnTo>
                    <a:pt x="96845" y="834739"/>
                  </a:lnTo>
                  <a:lnTo>
                    <a:pt x="72272" y="796633"/>
                  </a:lnTo>
                  <a:lnTo>
                    <a:pt x="50967" y="756381"/>
                  </a:lnTo>
                  <a:lnTo>
                    <a:pt x="33116" y="714169"/>
                  </a:lnTo>
                  <a:lnTo>
                    <a:pt x="18908" y="670184"/>
                  </a:lnTo>
                  <a:lnTo>
                    <a:pt x="8528" y="624614"/>
                  </a:lnTo>
                  <a:lnTo>
                    <a:pt x="2163" y="577644"/>
                  </a:lnTo>
                  <a:lnTo>
                    <a:pt x="0" y="529463"/>
                  </a:lnTo>
                  <a:close/>
                </a:path>
              </a:pathLst>
            </a:custGeom>
            <a:ln w="72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6978" y="1441196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79" h="1059180">
                  <a:moveTo>
                    <a:pt x="529336" y="0"/>
                  </a:moveTo>
                  <a:lnTo>
                    <a:pt x="481154" y="2163"/>
                  </a:lnTo>
                  <a:lnTo>
                    <a:pt x="434184" y="8528"/>
                  </a:lnTo>
                  <a:lnTo>
                    <a:pt x="388614" y="18908"/>
                  </a:lnTo>
                  <a:lnTo>
                    <a:pt x="344629" y="33116"/>
                  </a:lnTo>
                  <a:lnTo>
                    <a:pt x="302417" y="50967"/>
                  </a:lnTo>
                  <a:lnTo>
                    <a:pt x="262165" y="72272"/>
                  </a:lnTo>
                  <a:lnTo>
                    <a:pt x="224059" y="96845"/>
                  </a:lnTo>
                  <a:lnTo>
                    <a:pt x="188287" y="124501"/>
                  </a:lnTo>
                  <a:lnTo>
                    <a:pt x="155035" y="155051"/>
                  </a:lnTo>
                  <a:lnTo>
                    <a:pt x="124489" y="188309"/>
                  </a:lnTo>
                  <a:lnTo>
                    <a:pt x="96838" y="224088"/>
                  </a:lnTo>
                  <a:lnTo>
                    <a:pt x="72267" y="262203"/>
                  </a:lnTo>
                  <a:lnTo>
                    <a:pt x="50964" y="302465"/>
                  </a:lnTo>
                  <a:lnTo>
                    <a:pt x="33115" y="344689"/>
                  </a:lnTo>
                  <a:lnTo>
                    <a:pt x="18907" y="388687"/>
                  </a:lnTo>
                  <a:lnTo>
                    <a:pt x="8527" y="434273"/>
                  </a:lnTo>
                  <a:lnTo>
                    <a:pt x="2163" y="481261"/>
                  </a:lnTo>
                  <a:lnTo>
                    <a:pt x="0" y="529463"/>
                  </a:lnTo>
                  <a:lnTo>
                    <a:pt x="2163" y="577644"/>
                  </a:lnTo>
                  <a:lnTo>
                    <a:pt x="8527" y="624614"/>
                  </a:lnTo>
                  <a:lnTo>
                    <a:pt x="18907" y="670184"/>
                  </a:lnTo>
                  <a:lnTo>
                    <a:pt x="33115" y="714169"/>
                  </a:lnTo>
                  <a:lnTo>
                    <a:pt x="50964" y="756381"/>
                  </a:lnTo>
                  <a:lnTo>
                    <a:pt x="72267" y="796633"/>
                  </a:lnTo>
                  <a:lnTo>
                    <a:pt x="96838" y="834739"/>
                  </a:lnTo>
                  <a:lnTo>
                    <a:pt x="124489" y="870511"/>
                  </a:lnTo>
                  <a:lnTo>
                    <a:pt x="155035" y="903763"/>
                  </a:lnTo>
                  <a:lnTo>
                    <a:pt x="188287" y="934309"/>
                  </a:lnTo>
                  <a:lnTo>
                    <a:pt x="224059" y="961960"/>
                  </a:lnTo>
                  <a:lnTo>
                    <a:pt x="262165" y="986531"/>
                  </a:lnTo>
                  <a:lnTo>
                    <a:pt x="302417" y="1007834"/>
                  </a:lnTo>
                  <a:lnTo>
                    <a:pt x="344629" y="1025683"/>
                  </a:lnTo>
                  <a:lnTo>
                    <a:pt x="388614" y="1039891"/>
                  </a:lnTo>
                  <a:lnTo>
                    <a:pt x="434184" y="1050271"/>
                  </a:lnTo>
                  <a:lnTo>
                    <a:pt x="481154" y="1056635"/>
                  </a:lnTo>
                  <a:lnTo>
                    <a:pt x="529336" y="1058799"/>
                  </a:lnTo>
                  <a:lnTo>
                    <a:pt x="577537" y="1056635"/>
                  </a:lnTo>
                  <a:lnTo>
                    <a:pt x="624525" y="1050271"/>
                  </a:lnTo>
                  <a:lnTo>
                    <a:pt x="670111" y="1039891"/>
                  </a:lnTo>
                  <a:lnTo>
                    <a:pt x="714109" y="1025683"/>
                  </a:lnTo>
                  <a:lnTo>
                    <a:pt x="756333" y="1007834"/>
                  </a:lnTo>
                  <a:lnTo>
                    <a:pt x="796595" y="986531"/>
                  </a:lnTo>
                  <a:lnTo>
                    <a:pt x="834710" y="961960"/>
                  </a:lnTo>
                  <a:lnTo>
                    <a:pt x="870489" y="934309"/>
                  </a:lnTo>
                  <a:lnTo>
                    <a:pt x="903747" y="903763"/>
                  </a:lnTo>
                  <a:lnTo>
                    <a:pt x="934297" y="870511"/>
                  </a:lnTo>
                  <a:lnTo>
                    <a:pt x="961953" y="834739"/>
                  </a:lnTo>
                  <a:lnTo>
                    <a:pt x="986526" y="796633"/>
                  </a:lnTo>
                  <a:lnTo>
                    <a:pt x="1007831" y="756381"/>
                  </a:lnTo>
                  <a:lnTo>
                    <a:pt x="1025682" y="714169"/>
                  </a:lnTo>
                  <a:lnTo>
                    <a:pt x="1039890" y="670184"/>
                  </a:lnTo>
                  <a:lnTo>
                    <a:pt x="1050270" y="624614"/>
                  </a:lnTo>
                  <a:lnTo>
                    <a:pt x="1056635" y="577644"/>
                  </a:lnTo>
                  <a:lnTo>
                    <a:pt x="1058799" y="529463"/>
                  </a:lnTo>
                  <a:lnTo>
                    <a:pt x="1056635" y="481261"/>
                  </a:lnTo>
                  <a:lnTo>
                    <a:pt x="1050270" y="434273"/>
                  </a:lnTo>
                  <a:lnTo>
                    <a:pt x="1039890" y="388687"/>
                  </a:lnTo>
                  <a:lnTo>
                    <a:pt x="1025682" y="344689"/>
                  </a:lnTo>
                  <a:lnTo>
                    <a:pt x="1007831" y="302465"/>
                  </a:lnTo>
                  <a:lnTo>
                    <a:pt x="986526" y="262203"/>
                  </a:lnTo>
                  <a:lnTo>
                    <a:pt x="961953" y="224088"/>
                  </a:lnTo>
                  <a:lnTo>
                    <a:pt x="934297" y="188309"/>
                  </a:lnTo>
                  <a:lnTo>
                    <a:pt x="903747" y="155051"/>
                  </a:lnTo>
                  <a:lnTo>
                    <a:pt x="870489" y="124501"/>
                  </a:lnTo>
                  <a:lnTo>
                    <a:pt x="834710" y="96845"/>
                  </a:lnTo>
                  <a:lnTo>
                    <a:pt x="796595" y="72272"/>
                  </a:lnTo>
                  <a:lnTo>
                    <a:pt x="756333" y="50967"/>
                  </a:lnTo>
                  <a:lnTo>
                    <a:pt x="714109" y="33116"/>
                  </a:lnTo>
                  <a:lnTo>
                    <a:pt x="670111" y="18908"/>
                  </a:lnTo>
                  <a:lnTo>
                    <a:pt x="624525" y="8528"/>
                  </a:lnTo>
                  <a:lnTo>
                    <a:pt x="577537" y="2163"/>
                  </a:lnTo>
                  <a:lnTo>
                    <a:pt x="529336" y="0"/>
                  </a:lnTo>
                  <a:close/>
                </a:path>
              </a:pathLst>
            </a:custGeom>
            <a:solidFill>
              <a:srgbClr val="4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16978" y="1441196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79" h="1059180">
                  <a:moveTo>
                    <a:pt x="0" y="529463"/>
                  </a:moveTo>
                  <a:lnTo>
                    <a:pt x="2163" y="481261"/>
                  </a:lnTo>
                  <a:lnTo>
                    <a:pt x="8527" y="434273"/>
                  </a:lnTo>
                  <a:lnTo>
                    <a:pt x="18907" y="388687"/>
                  </a:lnTo>
                  <a:lnTo>
                    <a:pt x="33115" y="344689"/>
                  </a:lnTo>
                  <a:lnTo>
                    <a:pt x="50964" y="302465"/>
                  </a:lnTo>
                  <a:lnTo>
                    <a:pt x="72267" y="262203"/>
                  </a:lnTo>
                  <a:lnTo>
                    <a:pt x="96838" y="224088"/>
                  </a:lnTo>
                  <a:lnTo>
                    <a:pt x="124489" y="188309"/>
                  </a:lnTo>
                  <a:lnTo>
                    <a:pt x="155035" y="155051"/>
                  </a:lnTo>
                  <a:lnTo>
                    <a:pt x="188287" y="124501"/>
                  </a:lnTo>
                  <a:lnTo>
                    <a:pt x="224059" y="96845"/>
                  </a:lnTo>
                  <a:lnTo>
                    <a:pt x="262165" y="72272"/>
                  </a:lnTo>
                  <a:lnTo>
                    <a:pt x="302417" y="50967"/>
                  </a:lnTo>
                  <a:lnTo>
                    <a:pt x="344629" y="33116"/>
                  </a:lnTo>
                  <a:lnTo>
                    <a:pt x="388614" y="18908"/>
                  </a:lnTo>
                  <a:lnTo>
                    <a:pt x="434184" y="8528"/>
                  </a:lnTo>
                  <a:lnTo>
                    <a:pt x="481154" y="2163"/>
                  </a:lnTo>
                  <a:lnTo>
                    <a:pt x="529336" y="0"/>
                  </a:lnTo>
                  <a:lnTo>
                    <a:pt x="577537" y="2163"/>
                  </a:lnTo>
                  <a:lnTo>
                    <a:pt x="624525" y="8528"/>
                  </a:lnTo>
                  <a:lnTo>
                    <a:pt x="670111" y="18908"/>
                  </a:lnTo>
                  <a:lnTo>
                    <a:pt x="714109" y="33116"/>
                  </a:lnTo>
                  <a:lnTo>
                    <a:pt x="756333" y="50967"/>
                  </a:lnTo>
                  <a:lnTo>
                    <a:pt x="796595" y="72272"/>
                  </a:lnTo>
                  <a:lnTo>
                    <a:pt x="834710" y="96845"/>
                  </a:lnTo>
                  <a:lnTo>
                    <a:pt x="870489" y="124501"/>
                  </a:lnTo>
                  <a:lnTo>
                    <a:pt x="903747" y="155051"/>
                  </a:lnTo>
                  <a:lnTo>
                    <a:pt x="934297" y="188309"/>
                  </a:lnTo>
                  <a:lnTo>
                    <a:pt x="961953" y="224088"/>
                  </a:lnTo>
                  <a:lnTo>
                    <a:pt x="986526" y="262203"/>
                  </a:lnTo>
                  <a:lnTo>
                    <a:pt x="1007831" y="302465"/>
                  </a:lnTo>
                  <a:lnTo>
                    <a:pt x="1025682" y="344689"/>
                  </a:lnTo>
                  <a:lnTo>
                    <a:pt x="1039890" y="388687"/>
                  </a:lnTo>
                  <a:lnTo>
                    <a:pt x="1050270" y="434273"/>
                  </a:lnTo>
                  <a:lnTo>
                    <a:pt x="1056635" y="481261"/>
                  </a:lnTo>
                  <a:lnTo>
                    <a:pt x="1058799" y="529463"/>
                  </a:lnTo>
                  <a:lnTo>
                    <a:pt x="1056635" y="577644"/>
                  </a:lnTo>
                  <a:lnTo>
                    <a:pt x="1050270" y="624614"/>
                  </a:lnTo>
                  <a:lnTo>
                    <a:pt x="1039890" y="670184"/>
                  </a:lnTo>
                  <a:lnTo>
                    <a:pt x="1025682" y="714169"/>
                  </a:lnTo>
                  <a:lnTo>
                    <a:pt x="1007831" y="756381"/>
                  </a:lnTo>
                  <a:lnTo>
                    <a:pt x="986526" y="796633"/>
                  </a:lnTo>
                  <a:lnTo>
                    <a:pt x="961953" y="834739"/>
                  </a:lnTo>
                  <a:lnTo>
                    <a:pt x="934297" y="870511"/>
                  </a:lnTo>
                  <a:lnTo>
                    <a:pt x="903747" y="903763"/>
                  </a:lnTo>
                  <a:lnTo>
                    <a:pt x="870489" y="934309"/>
                  </a:lnTo>
                  <a:lnTo>
                    <a:pt x="834710" y="961960"/>
                  </a:lnTo>
                  <a:lnTo>
                    <a:pt x="796595" y="986531"/>
                  </a:lnTo>
                  <a:lnTo>
                    <a:pt x="756333" y="1007834"/>
                  </a:lnTo>
                  <a:lnTo>
                    <a:pt x="714109" y="1025683"/>
                  </a:lnTo>
                  <a:lnTo>
                    <a:pt x="670111" y="1039891"/>
                  </a:lnTo>
                  <a:lnTo>
                    <a:pt x="624525" y="1050271"/>
                  </a:lnTo>
                  <a:lnTo>
                    <a:pt x="577537" y="1056635"/>
                  </a:lnTo>
                  <a:lnTo>
                    <a:pt x="529336" y="1058799"/>
                  </a:lnTo>
                  <a:lnTo>
                    <a:pt x="481154" y="1056635"/>
                  </a:lnTo>
                  <a:lnTo>
                    <a:pt x="434184" y="1050271"/>
                  </a:lnTo>
                  <a:lnTo>
                    <a:pt x="388614" y="1039891"/>
                  </a:lnTo>
                  <a:lnTo>
                    <a:pt x="344629" y="1025683"/>
                  </a:lnTo>
                  <a:lnTo>
                    <a:pt x="302417" y="1007834"/>
                  </a:lnTo>
                  <a:lnTo>
                    <a:pt x="262165" y="986531"/>
                  </a:lnTo>
                  <a:lnTo>
                    <a:pt x="224059" y="961960"/>
                  </a:lnTo>
                  <a:lnTo>
                    <a:pt x="188287" y="934309"/>
                  </a:lnTo>
                  <a:lnTo>
                    <a:pt x="155035" y="903763"/>
                  </a:lnTo>
                  <a:lnTo>
                    <a:pt x="124489" y="870511"/>
                  </a:lnTo>
                  <a:lnTo>
                    <a:pt x="96838" y="834739"/>
                  </a:lnTo>
                  <a:lnTo>
                    <a:pt x="72267" y="796633"/>
                  </a:lnTo>
                  <a:lnTo>
                    <a:pt x="50964" y="756381"/>
                  </a:lnTo>
                  <a:lnTo>
                    <a:pt x="33115" y="714169"/>
                  </a:lnTo>
                  <a:lnTo>
                    <a:pt x="18907" y="670184"/>
                  </a:lnTo>
                  <a:lnTo>
                    <a:pt x="8527" y="624614"/>
                  </a:lnTo>
                  <a:lnTo>
                    <a:pt x="2163" y="577644"/>
                  </a:lnTo>
                  <a:lnTo>
                    <a:pt x="0" y="529463"/>
                  </a:lnTo>
                  <a:close/>
                </a:path>
              </a:pathLst>
            </a:custGeom>
            <a:ln w="72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27779" y="1377950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79" h="1059180">
                  <a:moveTo>
                    <a:pt x="529463" y="0"/>
                  </a:moveTo>
                  <a:lnTo>
                    <a:pt x="481280" y="2163"/>
                  </a:lnTo>
                  <a:lnTo>
                    <a:pt x="434307" y="8528"/>
                  </a:lnTo>
                  <a:lnTo>
                    <a:pt x="388731" y="18908"/>
                  </a:lnTo>
                  <a:lnTo>
                    <a:pt x="344740" y="33116"/>
                  </a:lnTo>
                  <a:lnTo>
                    <a:pt x="302520" y="50967"/>
                  </a:lnTo>
                  <a:lnTo>
                    <a:pt x="262259" y="72272"/>
                  </a:lnTo>
                  <a:lnTo>
                    <a:pt x="224144" y="96845"/>
                  </a:lnTo>
                  <a:lnTo>
                    <a:pt x="188361" y="124501"/>
                  </a:lnTo>
                  <a:lnTo>
                    <a:pt x="155098" y="155051"/>
                  </a:lnTo>
                  <a:lnTo>
                    <a:pt x="124542" y="188309"/>
                  </a:lnTo>
                  <a:lnTo>
                    <a:pt x="96881" y="224088"/>
                  </a:lnTo>
                  <a:lnTo>
                    <a:pt x="72300" y="262203"/>
                  </a:lnTo>
                  <a:lnTo>
                    <a:pt x="50988" y="302465"/>
                  </a:lnTo>
                  <a:lnTo>
                    <a:pt x="33131" y="344689"/>
                  </a:lnTo>
                  <a:lnTo>
                    <a:pt x="18917" y="388687"/>
                  </a:lnTo>
                  <a:lnTo>
                    <a:pt x="8532" y="434273"/>
                  </a:lnTo>
                  <a:lnTo>
                    <a:pt x="2164" y="481261"/>
                  </a:lnTo>
                  <a:lnTo>
                    <a:pt x="0" y="529463"/>
                  </a:lnTo>
                  <a:lnTo>
                    <a:pt x="2164" y="577644"/>
                  </a:lnTo>
                  <a:lnTo>
                    <a:pt x="8532" y="624614"/>
                  </a:lnTo>
                  <a:lnTo>
                    <a:pt x="18917" y="670184"/>
                  </a:lnTo>
                  <a:lnTo>
                    <a:pt x="33131" y="714169"/>
                  </a:lnTo>
                  <a:lnTo>
                    <a:pt x="50988" y="756381"/>
                  </a:lnTo>
                  <a:lnTo>
                    <a:pt x="72300" y="796633"/>
                  </a:lnTo>
                  <a:lnTo>
                    <a:pt x="96881" y="834739"/>
                  </a:lnTo>
                  <a:lnTo>
                    <a:pt x="124542" y="870511"/>
                  </a:lnTo>
                  <a:lnTo>
                    <a:pt x="155098" y="903763"/>
                  </a:lnTo>
                  <a:lnTo>
                    <a:pt x="188361" y="934309"/>
                  </a:lnTo>
                  <a:lnTo>
                    <a:pt x="224144" y="961960"/>
                  </a:lnTo>
                  <a:lnTo>
                    <a:pt x="262259" y="986531"/>
                  </a:lnTo>
                  <a:lnTo>
                    <a:pt x="302520" y="1007834"/>
                  </a:lnTo>
                  <a:lnTo>
                    <a:pt x="344740" y="1025683"/>
                  </a:lnTo>
                  <a:lnTo>
                    <a:pt x="388731" y="1039891"/>
                  </a:lnTo>
                  <a:lnTo>
                    <a:pt x="434307" y="1050271"/>
                  </a:lnTo>
                  <a:lnTo>
                    <a:pt x="481280" y="1056635"/>
                  </a:lnTo>
                  <a:lnTo>
                    <a:pt x="529463" y="1058799"/>
                  </a:lnTo>
                  <a:lnTo>
                    <a:pt x="577645" y="1056635"/>
                  </a:lnTo>
                  <a:lnTo>
                    <a:pt x="624618" y="1050271"/>
                  </a:lnTo>
                  <a:lnTo>
                    <a:pt x="670194" y="1039891"/>
                  </a:lnTo>
                  <a:lnTo>
                    <a:pt x="714185" y="1025683"/>
                  </a:lnTo>
                  <a:lnTo>
                    <a:pt x="756405" y="1007834"/>
                  </a:lnTo>
                  <a:lnTo>
                    <a:pt x="796666" y="986531"/>
                  </a:lnTo>
                  <a:lnTo>
                    <a:pt x="834781" y="961960"/>
                  </a:lnTo>
                  <a:lnTo>
                    <a:pt x="870564" y="934309"/>
                  </a:lnTo>
                  <a:lnTo>
                    <a:pt x="903827" y="903763"/>
                  </a:lnTo>
                  <a:lnTo>
                    <a:pt x="934383" y="870511"/>
                  </a:lnTo>
                  <a:lnTo>
                    <a:pt x="962044" y="834739"/>
                  </a:lnTo>
                  <a:lnTo>
                    <a:pt x="986625" y="796633"/>
                  </a:lnTo>
                  <a:lnTo>
                    <a:pt x="1007937" y="756381"/>
                  </a:lnTo>
                  <a:lnTo>
                    <a:pt x="1025794" y="714169"/>
                  </a:lnTo>
                  <a:lnTo>
                    <a:pt x="1040008" y="670184"/>
                  </a:lnTo>
                  <a:lnTo>
                    <a:pt x="1050393" y="624614"/>
                  </a:lnTo>
                  <a:lnTo>
                    <a:pt x="1056761" y="577644"/>
                  </a:lnTo>
                  <a:lnTo>
                    <a:pt x="1058926" y="529463"/>
                  </a:lnTo>
                  <a:lnTo>
                    <a:pt x="1056761" y="481261"/>
                  </a:lnTo>
                  <a:lnTo>
                    <a:pt x="1050393" y="434273"/>
                  </a:lnTo>
                  <a:lnTo>
                    <a:pt x="1040008" y="388687"/>
                  </a:lnTo>
                  <a:lnTo>
                    <a:pt x="1025794" y="344689"/>
                  </a:lnTo>
                  <a:lnTo>
                    <a:pt x="1007937" y="302465"/>
                  </a:lnTo>
                  <a:lnTo>
                    <a:pt x="986625" y="262203"/>
                  </a:lnTo>
                  <a:lnTo>
                    <a:pt x="962044" y="224088"/>
                  </a:lnTo>
                  <a:lnTo>
                    <a:pt x="934383" y="188309"/>
                  </a:lnTo>
                  <a:lnTo>
                    <a:pt x="903827" y="155051"/>
                  </a:lnTo>
                  <a:lnTo>
                    <a:pt x="870564" y="124501"/>
                  </a:lnTo>
                  <a:lnTo>
                    <a:pt x="834781" y="96845"/>
                  </a:lnTo>
                  <a:lnTo>
                    <a:pt x="796666" y="72272"/>
                  </a:lnTo>
                  <a:lnTo>
                    <a:pt x="756405" y="50967"/>
                  </a:lnTo>
                  <a:lnTo>
                    <a:pt x="714185" y="33116"/>
                  </a:lnTo>
                  <a:lnTo>
                    <a:pt x="670194" y="18908"/>
                  </a:lnTo>
                  <a:lnTo>
                    <a:pt x="624618" y="8528"/>
                  </a:lnTo>
                  <a:lnTo>
                    <a:pt x="577645" y="2163"/>
                  </a:lnTo>
                  <a:lnTo>
                    <a:pt x="529463" y="0"/>
                  </a:lnTo>
                  <a:close/>
                </a:path>
              </a:pathLst>
            </a:custGeom>
            <a:solidFill>
              <a:srgbClr val="952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7779" y="1377950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79" h="1059180">
                  <a:moveTo>
                    <a:pt x="0" y="529463"/>
                  </a:moveTo>
                  <a:lnTo>
                    <a:pt x="2164" y="481261"/>
                  </a:lnTo>
                  <a:lnTo>
                    <a:pt x="8532" y="434273"/>
                  </a:lnTo>
                  <a:lnTo>
                    <a:pt x="18917" y="388687"/>
                  </a:lnTo>
                  <a:lnTo>
                    <a:pt x="33131" y="344689"/>
                  </a:lnTo>
                  <a:lnTo>
                    <a:pt x="50988" y="302465"/>
                  </a:lnTo>
                  <a:lnTo>
                    <a:pt x="72300" y="262203"/>
                  </a:lnTo>
                  <a:lnTo>
                    <a:pt x="96881" y="224088"/>
                  </a:lnTo>
                  <a:lnTo>
                    <a:pt x="124542" y="188309"/>
                  </a:lnTo>
                  <a:lnTo>
                    <a:pt x="155098" y="155051"/>
                  </a:lnTo>
                  <a:lnTo>
                    <a:pt x="188361" y="124501"/>
                  </a:lnTo>
                  <a:lnTo>
                    <a:pt x="224144" y="96845"/>
                  </a:lnTo>
                  <a:lnTo>
                    <a:pt x="262259" y="72272"/>
                  </a:lnTo>
                  <a:lnTo>
                    <a:pt x="302520" y="50967"/>
                  </a:lnTo>
                  <a:lnTo>
                    <a:pt x="344740" y="33116"/>
                  </a:lnTo>
                  <a:lnTo>
                    <a:pt x="388731" y="18908"/>
                  </a:lnTo>
                  <a:lnTo>
                    <a:pt x="434307" y="8528"/>
                  </a:lnTo>
                  <a:lnTo>
                    <a:pt x="481280" y="2163"/>
                  </a:lnTo>
                  <a:lnTo>
                    <a:pt x="529463" y="0"/>
                  </a:lnTo>
                  <a:lnTo>
                    <a:pt x="577645" y="2163"/>
                  </a:lnTo>
                  <a:lnTo>
                    <a:pt x="624618" y="8528"/>
                  </a:lnTo>
                  <a:lnTo>
                    <a:pt x="670194" y="18908"/>
                  </a:lnTo>
                  <a:lnTo>
                    <a:pt x="714185" y="33116"/>
                  </a:lnTo>
                  <a:lnTo>
                    <a:pt x="756405" y="50967"/>
                  </a:lnTo>
                  <a:lnTo>
                    <a:pt x="796666" y="72272"/>
                  </a:lnTo>
                  <a:lnTo>
                    <a:pt x="834781" y="96845"/>
                  </a:lnTo>
                  <a:lnTo>
                    <a:pt x="870564" y="124501"/>
                  </a:lnTo>
                  <a:lnTo>
                    <a:pt x="903827" y="155051"/>
                  </a:lnTo>
                  <a:lnTo>
                    <a:pt x="934383" y="188309"/>
                  </a:lnTo>
                  <a:lnTo>
                    <a:pt x="962044" y="224088"/>
                  </a:lnTo>
                  <a:lnTo>
                    <a:pt x="986625" y="262203"/>
                  </a:lnTo>
                  <a:lnTo>
                    <a:pt x="1007937" y="302465"/>
                  </a:lnTo>
                  <a:lnTo>
                    <a:pt x="1025794" y="344689"/>
                  </a:lnTo>
                  <a:lnTo>
                    <a:pt x="1040008" y="388687"/>
                  </a:lnTo>
                  <a:lnTo>
                    <a:pt x="1050393" y="434273"/>
                  </a:lnTo>
                  <a:lnTo>
                    <a:pt x="1056761" y="481261"/>
                  </a:lnTo>
                  <a:lnTo>
                    <a:pt x="1058926" y="529463"/>
                  </a:lnTo>
                  <a:lnTo>
                    <a:pt x="1056761" y="577644"/>
                  </a:lnTo>
                  <a:lnTo>
                    <a:pt x="1050393" y="624614"/>
                  </a:lnTo>
                  <a:lnTo>
                    <a:pt x="1040008" y="670184"/>
                  </a:lnTo>
                  <a:lnTo>
                    <a:pt x="1025794" y="714169"/>
                  </a:lnTo>
                  <a:lnTo>
                    <a:pt x="1007937" y="756381"/>
                  </a:lnTo>
                  <a:lnTo>
                    <a:pt x="986625" y="796633"/>
                  </a:lnTo>
                  <a:lnTo>
                    <a:pt x="962044" y="834739"/>
                  </a:lnTo>
                  <a:lnTo>
                    <a:pt x="934383" y="870511"/>
                  </a:lnTo>
                  <a:lnTo>
                    <a:pt x="903827" y="903763"/>
                  </a:lnTo>
                  <a:lnTo>
                    <a:pt x="870564" y="934309"/>
                  </a:lnTo>
                  <a:lnTo>
                    <a:pt x="834781" y="961960"/>
                  </a:lnTo>
                  <a:lnTo>
                    <a:pt x="796666" y="986531"/>
                  </a:lnTo>
                  <a:lnTo>
                    <a:pt x="756405" y="1007834"/>
                  </a:lnTo>
                  <a:lnTo>
                    <a:pt x="714185" y="1025683"/>
                  </a:lnTo>
                  <a:lnTo>
                    <a:pt x="670194" y="1039891"/>
                  </a:lnTo>
                  <a:lnTo>
                    <a:pt x="624618" y="1050271"/>
                  </a:lnTo>
                  <a:lnTo>
                    <a:pt x="577645" y="1056635"/>
                  </a:lnTo>
                  <a:lnTo>
                    <a:pt x="529463" y="1058799"/>
                  </a:lnTo>
                  <a:lnTo>
                    <a:pt x="481280" y="1056635"/>
                  </a:lnTo>
                  <a:lnTo>
                    <a:pt x="434307" y="1050271"/>
                  </a:lnTo>
                  <a:lnTo>
                    <a:pt x="388731" y="1039891"/>
                  </a:lnTo>
                  <a:lnTo>
                    <a:pt x="344740" y="1025683"/>
                  </a:lnTo>
                  <a:lnTo>
                    <a:pt x="302520" y="1007834"/>
                  </a:lnTo>
                  <a:lnTo>
                    <a:pt x="262259" y="986531"/>
                  </a:lnTo>
                  <a:lnTo>
                    <a:pt x="224144" y="961960"/>
                  </a:lnTo>
                  <a:lnTo>
                    <a:pt x="188361" y="934309"/>
                  </a:lnTo>
                  <a:lnTo>
                    <a:pt x="155098" y="903763"/>
                  </a:lnTo>
                  <a:lnTo>
                    <a:pt x="124542" y="870511"/>
                  </a:lnTo>
                  <a:lnTo>
                    <a:pt x="96881" y="834739"/>
                  </a:lnTo>
                  <a:lnTo>
                    <a:pt x="72300" y="796633"/>
                  </a:lnTo>
                  <a:lnTo>
                    <a:pt x="50988" y="756381"/>
                  </a:lnTo>
                  <a:lnTo>
                    <a:pt x="33131" y="714169"/>
                  </a:lnTo>
                  <a:lnTo>
                    <a:pt x="18917" y="670184"/>
                  </a:lnTo>
                  <a:lnTo>
                    <a:pt x="8532" y="624614"/>
                  </a:lnTo>
                  <a:lnTo>
                    <a:pt x="2164" y="577644"/>
                  </a:lnTo>
                  <a:lnTo>
                    <a:pt x="0" y="529463"/>
                  </a:lnTo>
                  <a:close/>
                </a:path>
              </a:pathLst>
            </a:custGeom>
            <a:ln w="72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8302" y="1377950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80" h="1059180">
                  <a:moveTo>
                    <a:pt x="529463" y="0"/>
                  </a:moveTo>
                  <a:lnTo>
                    <a:pt x="481261" y="2163"/>
                  </a:lnTo>
                  <a:lnTo>
                    <a:pt x="434273" y="8528"/>
                  </a:lnTo>
                  <a:lnTo>
                    <a:pt x="388687" y="18908"/>
                  </a:lnTo>
                  <a:lnTo>
                    <a:pt x="344689" y="33116"/>
                  </a:lnTo>
                  <a:lnTo>
                    <a:pt x="302465" y="50967"/>
                  </a:lnTo>
                  <a:lnTo>
                    <a:pt x="262203" y="72272"/>
                  </a:lnTo>
                  <a:lnTo>
                    <a:pt x="224088" y="96845"/>
                  </a:lnTo>
                  <a:lnTo>
                    <a:pt x="188309" y="124501"/>
                  </a:lnTo>
                  <a:lnTo>
                    <a:pt x="155051" y="155051"/>
                  </a:lnTo>
                  <a:lnTo>
                    <a:pt x="124501" y="188309"/>
                  </a:lnTo>
                  <a:lnTo>
                    <a:pt x="96845" y="224088"/>
                  </a:lnTo>
                  <a:lnTo>
                    <a:pt x="72272" y="262203"/>
                  </a:lnTo>
                  <a:lnTo>
                    <a:pt x="50967" y="302465"/>
                  </a:lnTo>
                  <a:lnTo>
                    <a:pt x="33116" y="344689"/>
                  </a:lnTo>
                  <a:lnTo>
                    <a:pt x="18908" y="388687"/>
                  </a:lnTo>
                  <a:lnTo>
                    <a:pt x="8528" y="434273"/>
                  </a:lnTo>
                  <a:lnTo>
                    <a:pt x="2163" y="481261"/>
                  </a:lnTo>
                  <a:lnTo>
                    <a:pt x="0" y="529463"/>
                  </a:lnTo>
                  <a:lnTo>
                    <a:pt x="2163" y="577644"/>
                  </a:lnTo>
                  <a:lnTo>
                    <a:pt x="8528" y="624614"/>
                  </a:lnTo>
                  <a:lnTo>
                    <a:pt x="18908" y="670184"/>
                  </a:lnTo>
                  <a:lnTo>
                    <a:pt x="33116" y="714169"/>
                  </a:lnTo>
                  <a:lnTo>
                    <a:pt x="50967" y="756381"/>
                  </a:lnTo>
                  <a:lnTo>
                    <a:pt x="72272" y="796633"/>
                  </a:lnTo>
                  <a:lnTo>
                    <a:pt x="96845" y="834739"/>
                  </a:lnTo>
                  <a:lnTo>
                    <a:pt x="124501" y="870511"/>
                  </a:lnTo>
                  <a:lnTo>
                    <a:pt x="155051" y="903763"/>
                  </a:lnTo>
                  <a:lnTo>
                    <a:pt x="188309" y="934309"/>
                  </a:lnTo>
                  <a:lnTo>
                    <a:pt x="224088" y="961960"/>
                  </a:lnTo>
                  <a:lnTo>
                    <a:pt x="262203" y="986531"/>
                  </a:lnTo>
                  <a:lnTo>
                    <a:pt x="302465" y="1007834"/>
                  </a:lnTo>
                  <a:lnTo>
                    <a:pt x="344689" y="1025683"/>
                  </a:lnTo>
                  <a:lnTo>
                    <a:pt x="388687" y="1039891"/>
                  </a:lnTo>
                  <a:lnTo>
                    <a:pt x="434273" y="1050271"/>
                  </a:lnTo>
                  <a:lnTo>
                    <a:pt x="481261" y="1056635"/>
                  </a:lnTo>
                  <a:lnTo>
                    <a:pt x="529463" y="1058799"/>
                  </a:lnTo>
                  <a:lnTo>
                    <a:pt x="577644" y="1056635"/>
                  </a:lnTo>
                  <a:lnTo>
                    <a:pt x="624614" y="1050271"/>
                  </a:lnTo>
                  <a:lnTo>
                    <a:pt x="670184" y="1039891"/>
                  </a:lnTo>
                  <a:lnTo>
                    <a:pt x="714169" y="1025683"/>
                  </a:lnTo>
                  <a:lnTo>
                    <a:pt x="756381" y="1007834"/>
                  </a:lnTo>
                  <a:lnTo>
                    <a:pt x="796633" y="986531"/>
                  </a:lnTo>
                  <a:lnTo>
                    <a:pt x="834739" y="961960"/>
                  </a:lnTo>
                  <a:lnTo>
                    <a:pt x="870511" y="934309"/>
                  </a:lnTo>
                  <a:lnTo>
                    <a:pt x="903763" y="903763"/>
                  </a:lnTo>
                  <a:lnTo>
                    <a:pt x="934309" y="870511"/>
                  </a:lnTo>
                  <a:lnTo>
                    <a:pt x="961960" y="834739"/>
                  </a:lnTo>
                  <a:lnTo>
                    <a:pt x="986531" y="796633"/>
                  </a:lnTo>
                  <a:lnTo>
                    <a:pt x="1007834" y="756381"/>
                  </a:lnTo>
                  <a:lnTo>
                    <a:pt x="1025683" y="714169"/>
                  </a:lnTo>
                  <a:lnTo>
                    <a:pt x="1039891" y="670184"/>
                  </a:lnTo>
                  <a:lnTo>
                    <a:pt x="1050271" y="624614"/>
                  </a:lnTo>
                  <a:lnTo>
                    <a:pt x="1056635" y="577644"/>
                  </a:lnTo>
                  <a:lnTo>
                    <a:pt x="1058799" y="529463"/>
                  </a:lnTo>
                  <a:lnTo>
                    <a:pt x="1056635" y="481261"/>
                  </a:lnTo>
                  <a:lnTo>
                    <a:pt x="1050271" y="434273"/>
                  </a:lnTo>
                  <a:lnTo>
                    <a:pt x="1039891" y="388687"/>
                  </a:lnTo>
                  <a:lnTo>
                    <a:pt x="1025683" y="344689"/>
                  </a:lnTo>
                  <a:lnTo>
                    <a:pt x="1007834" y="302465"/>
                  </a:lnTo>
                  <a:lnTo>
                    <a:pt x="986531" y="262203"/>
                  </a:lnTo>
                  <a:lnTo>
                    <a:pt x="961960" y="224088"/>
                  </a:lnTo>
                  <a:lnTo>
                    <a:pt x="934309" y="188309"/>
                  </a:lnTo>
                  <a:lnTo>
                    <a:pt x="903763" y="155051"/>
                  </a:lnTo>
                  <a:lnTo>
                    <a:pt x="870511" y="124501"/>
                  </a:lnTo>
                  <a:lnTo>
                    <a:pt x="834739" y="96845"/>
                  </a:lnTo>
                  <a:lnTo>
                    <a:pt x="796633" y="72272"/>
                  </a:lnTo>
                  <a:lnTo>
                    <a:pt x="756381" y="50967"/>
                  </a:lnTo>
                  <a:lnTo>
                    <a:pt x="714169" y="33116"/>
                  </a:lnTo>
                  <a:lnTo>
                    <a:pt x="670184" y="18908"/>
                  </a:lnTo>
                  <a:lnTo>
                    <a:pt x="624614" y="8528"/>
                  </a:lnTo>
                  <a:lnTo>
                    <a:pt x="577644" y="2163"/>
                  </a:lnTo>
                  <a:lnTo>
                    <a:pt x="529463" y="0"/>
                  </a:lnTo>
                  <a:close/>
                </a:path>
              </a:pathLst>
            </a:custGeom>
            <a:solidFill>
              <a:srgbClr val="512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8302" y="1377950"/>
              <a:ext cx="1059180" cy="1059180"/>
            </a:xfrm>
            <a:custGeom>
              <a:avLst/>
              <a:gdLst/>
              <a:ahLst/>
              <a:cxnLst/>
              <a:rect l="l" t="t" r="r" b="b"/>
              <a:pathLst>
                <a:path w="1059180" h="1059180">
                  <a:moveTo>
                    <a:pt x="0" y="529463"/>
                  </a:moveTo>
                  <a:lnTo>
                    <a:pt x="2163" y="481261"/>
                  </a:lnTo>
                  <a:lnTo>
                    <a:pt x="8528" y="434273"/>
                  </a:lnTo>
                  <a:lnTo>
                    <a:pt x="18908" y="388687"/>
                  </a:lnTo>
                  <a:lnTo>
                    <a:pt x="33116" y="344689"/>
                  </a:lnTo>
                  <a:lnTo>
                    <a:pt x="50967" y="302465"/>
                  </a:lnTo>
                  <a:lnTo>
                    <a:pt x="72272" y="262203"/>
                  </a:lnTo>
                  <a:lnTo>
                    <a:pt x="96845" y="224088"/>
                  </a:lnTo>
                  <a:lnTo>
                    <a:pt x="124501" y="188309"/>
                  </a:lnTo>
                  <a:lnTo>
                    <a:pt x="155051" y="155051"/>
                  </a:lnTo>
                  <a:lnTo>
                    <a:pt x="188309" y="124501"/>
                  </a:lnTo>
                  <a:lnTo>
                    <a:pt x="224088" y="96845"/>
                  </a:lnTo>
                  <a:lnTo>
                    <a:pt x="262203" y="72272"/>
                  </a:lnTo>
                  <a:lnTo>
                    <a:pt x="302465" y="50967"/>
                  </a:lnTo>
                  <a:lnTo>
                    <a:pt x="344689" y="33116"/>
                  </a:lnTo>
                  <a:lnTo>
                    <a:pt x="388687" y="18908"/>
                  </a:lnTo>
                  <a:lnTo>
                    <a:pt x="434273" y="8528"/>
                  </a:lnTo>
                  <a:lnTo>
                    <a:pt x="481261" y="2163"/>
                  </a:lnTo>
                  <a:lnTo>
                    <a:pt x="529463" y="0"/>
                  </a:lnTo>
                  <a:lnTo>
                    <a:pt x="577644" y="2163"/>
                  </a:lnTo>
                  <a:lnTo>
                    <a:pt x="624614" y="8528"/>
                  </a:lnTo>
                  <a:lnTo>
                    <a:pt x="670184" y="18908"/>
                  </a:lnTo>
                  <a:lnTo>
                    <a:pt x="714169" y="33116"/>
                  </a:lnTo>
                  <a:lnTo>
                    <a:pt x="756381" y="50967"/>
                  </a:lnTo>
                  <a:lnTo>
                    <a:pt x="796633" y="72272"/>
                  </a:lnTo>
                  <a:lnTo>
                    <a:pt x="834739" y="96845"/>
                  </a:lnTo>
                  <a:lnTo>
                    <a:pt x="870511" y="124501"/>
                  </a:lnTo>
                  <a:lnTo>
                    <a:pt x="903763" y="155051"/>
                  </a:lnTo>
                  <a:lnTo>
                    <a:pt x="934309" y="188309"/>
                  </a:lnTo>
                  <a:lnTo>
                    <a:pt x="961960" y="224088"/>
                  </a:lnTo>
                  <a:lnTo>
                    <a:pt x="986531" y="262203"/>
                  </a:lnTo>
                  <a:lnTo>
                    <a:pt x="1007834" y="302465"/>
                  </a:lnTo>
                  <a:lnTo>
                    <a:pt x="1025683" y="344689"/>
                  </a:lnTo>
                  <a:lnTo>
                    <a:pt x="1039891" y="388687"/>
                  </a:lnTo>
                  <a:lnTo>
                    <a:pt x="1050271" y="434273"/>
                  </a:lnTo>
                  <a:lnTo>
                    <a:pt x="1056635" y="481261"/>
                  </a:lnTo>
                  <a:lnTo>
                    <a:pt x="1058799" y="529463"/>
                  </a:lnTo>
                  <a:lnTo>
                    <a:pt x="1056635" y="577644"/>
                  </a:lnTo>
                  <a:lnTo>
                    <a:pt x="1050271" y="624614"/>
                  </a:lnTo>
                  <a:lnTo>
                    <a:pt x="1039891" y="670184"/>
                  </a:lnTo>
                  <a:lnTo>
                    <a:pt x="1025683" y="714169"/>
                  </a:lnTo>
                  <a:lnTo>
                    <a:pt x="1007834" y="756381"/>
                  </a:lnTo>
                  <a:lnTo>
                    <a:pt x="986531" y="796633"/>
                  </a:lnTo>
                  <a:lnTo>
                    <a:pt x="961960" y="834739"/>
                  </a:lnTo>
                  <a:lnTo>
                    <a:pt x="934309" y="870511"/>
                  </a:lnTo>
                  <a:lnTo>
                    <a:pt x="903763" y="903763"/>
                  </a:lnTo>
                  <a:lnTo>
                    <a:pt x="870511" y="934309"/>
                  </a:lnTo>
                  <a:lnTo>
                    <a:pt x="834739" y="961960"/>
                  </a:lnTo>
                  <a:lnTo>
                    <a:pt x="796633" y="986531"/>
                  </a:lnTo>
                  <a:lnTo>
                    <a:pt x="756381" y="1007834"/>
                  </a:lnTo>
                  <a:lnTo>
                    <a:pt x="714169" y="1025683"/>
                  </a:lnTo>
                  <a:lnTo>
                    <a:pt x="670184" y="1039891"/>
                  </a:lnTo>
                  <a:lnTo>
                    <a:pt x="624614" y="1050271"/>
                  </a:lnTo>
                  <a:lnTo>
                    <a:pt x="577644" y="1056635"/>
                  </a:lnTo>
                  <a:lnTo>
                    <a:pt x="529463" y="1058799"/>
                  </a:lnTo>
                  <a:lnTo>
                    <a:pt x="481261" y="1056635"/>
                  </a:lnTo>
                  <a:lnTo>
                    <a:pt x="434273" y="1050271"/>
                  </a:lnTo>
                  <a:lnTo>
                    <a:pt x="388687" y="1039891"/>
                  </a:lnTo>
                  <a:lnTo>
                    <a:pt x="344689" y="1025683"/>
                  </a:lnTo>
                  <a:lnTo>
                    <a:pt x="302465" y="1007834"/>
                  </a:lnTo>
                  <a:lnTo>
                    <a:pt x="262203" y="986531"/>
                  </a:lnTo>
                  <a:lnTo>
                    <a:pt x="224088" y="961960"/>
                  </a:lnTo>
                  <a:lnTo>
                    <a:pt x="188309" y="934309"/>
                  </a:lnTo>
                  <a:lnTo>
                    <a:pt x="155051" y="903763"/>
                  </a:lnTo>
                  <a:lnTo>
                    <a:pt x="124501" y="870511"/>
                  </a:lnTo>
                  <a:lnTo>
                    <a:pt x="96845" y="834739"/>
                  </a:lnTo>
                  <a:lnTo>
                    <a:pt x="72272" y="796633"/>
                  </a:lnTo>
                  <a:lnTo>
                    <a:pt x="50967" y="756381"/>
                  </a:lnTo>
                  <a:lnTo>
                    <a:pt x="33116" y="714169"/>
                  </a:lnTo>
                  <a:lnTo>
                    <a:pt x="18908" y="670184"/>
                  </a:lnTo>
                  <a:lnTo>
                    <a:pt x="8528" y="624614"/>
                  </a:lnTo>
                  <a:lnTo>
                    <a:pt x="2163" y="577644"/>
                  </a:lnTo>
                  <a:lnTo>
                    <a:pt x="0" y="529463"/>
                  </a:lnTo>
                  <a:close/>
                </a:path>
              </a:pathLst>
            </a:custGeom>
            <a:ln w="72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3336" y="1672884"/>
              <a:ext cx="389890" cy="437515"/>
            </a:xfrm>
            <a:custGeom>
              <a:avLst/>
              <a:gdLst/>
              <a:ahLst/>
              <a:cxnLst/>
              <a:rect l="l" t="t" r="r" b="b"/>
              <a:pathLst>
                <a:path w="389889" h="437514">
                  <a:moveTo>
                    <a:pt x="323025" y="57924"/>
                  </a:moveTo>
                  <a:lnTo>
                    <a:pt x="66656" y="57924"/>
                  </a:lnTo>
                  <a:lnTo>
                    <a:pt x="66656" y="108050"/>
                  </a:lnTo>
                  <a:lnTo>
                    <a:pt x="0" y="163188"/>
                  </a:lnTo>
                  <a:lnTo>
                    <a:pt x="0" y="437364"/>
                  </a:lnTo>
                  <a:lnTo>
                    <a:pt x="389681" y="437364"/>
                  </a:lnTo>
                  <a:lnTo>
                    <a:pt x="389681" y="427108"/>
                  </a:lnTo>
                  <a:lnTo>
                    <a:pt x="17629" y="427108"/>
                  </a:lnTo>
                  <a:lnTo>
                    <a:pt x="24959" y="419771"/>
                  </a:lnTo>
                  <a:lnTo>
                    <a:pt x="10344" y="419771"/>
                  </a:lnTo>
                  <a:lnTo>
                    <a:pt x="10318" y="178067"/>
                  </a:lnTo>
                  <a:lnTo>
                    <a:pt x="24842" y="178067"/>
                  </a:lnTo>
                  <a:lnTo>
                    <a:pt x="12767" y="165991"/>
                  </a:lnTo>
                  <a:lnTo>
                    <a:pt x="16090" y="163188"/>
                  </a:lnTo>
                  <a:lnTo>
                    <a:pt x="66635" y="121382"/>
                  </a:lnTo>
                  <a:lnTo>
                    <a:pt x="76910" y="121382"/>
                  </a:lnTo>
                  <a:lnTo>
                    <a:pt x="76910" y="68179"/>
                  </a:lnTo>
                  <a:lnTo>
                    <a:pt x="323025" y="68179"/>
                  </a:lnTo>
                  <a:lnTo>
                    <a:pt x="323025" y="57924"/>
                  </a:lnTo>
                  <a:close/>
                </a:path>
                <a:path w="389889" h="437514">
                  <a:moveTo>
                    <a:pt x="233131" y="281663"/>
                  </a:moveTo>
                  <a:lnTo>
                    <a:pt x="194843" y="281663"/>
                  </a:lnTo>
                  <a:lnTo>
                    <a:pt x="223777" y="287285"/>
                  </a:lnTo>
                  <a:lnTo>
                    <a:pt x="249225" y="304153"/>
                  </a:lnTo>
                  <a:lnTo>
                    <a:pt x="372176" y="427108"/>
                  </a:lnTo>
                  <a:lnTo>
                    <a:pt x="389681" y="427108"/>
                  </a:lnTo>
                  <a:lnTo>
                    <a:pt x="389681" y="419771"/>
                  </a:lnTo>
                  <a:lnTo>
                    <a:pt x="379341" y="419771"/>
                  </a:lnTo>
                  <a:lnTo>
                    <a:pt x="258493" y="298919"/>
                  </a:lnTo>
                  <a:lnTo>
                    <a:pt x="265475" y="291937"/>
                  </a:lnTo>
                  <a:lnTo>
                    <a:pt x="250977" y="291937"/>
                  </a:lnTo>
                  <a:lnTo>
                    <a:pt x="233131" y="281663"/>
                  </a:lnTo>
                  <a:close/>
                </a:path>
                <a:path w="389889" h="437514">
                  <a:moveTo>
                    <a:pt x="24842" y="178067"/>
                  </a:moveTo>
                  <a:lnTo>
                    <a:pt x="10254" y="178067"/>
                  </a:lnTo>
                  <a:lnTo>
                    <a:pt x="131192" y="298919"/>
                  </a:lnTo>
                  <a:lnTo>
                    <a:pt x="10344" y="419771"/>
                  </a:lnTo>
                  <a:lnTo>
                    <a:pt x="24959" y="419771"/>
                  </a:lnTo>
                  <a:lnTo>
                    <a:pt x="140460" y="304153"/>
                  </a:lnTo>
                  <a:lnTo>
                    <a:pt x="158890" y="291937"/>
                  </a:lnTo>
                  <a:lnTo>
                    <a:pt x="138687" y="291937"/>
                  </a:lnTo>
                  <a:lnTo>
                    <a:pt x="76910" y="230137"/>
                  </a:lnTo>
                  <a:lnTo>
                    <a:pt x="76910" y="219882"/>
                  </a:lnTo>
                  <a:lnTo>
                    <a:pt x="66656" y="219882"/>
                  </a:lnTo>
                  <a:lnTo>
                    <a:pt x="24842" y="178067"/>
                  </a:lnTo>
                  <a:close/>
                </a:path>
                <a:path w="389889" h="437514">
                  <a:moveTo>
                    <a:pt x="389681" y="178067"/>
                  </a:moveTo>
                  <a:lnTo>
                    <a:pt x="379341" y="178067"/>
                  </a:lnTo>
                  <a:lnTo>
                    <a:pt x="379427" y="419771"/>
                  </a:lnTo>
                  <a:lnTo>
                    <a:pt x="389681" y="419771"/>
                  </a:lnTo>
                  <a:lnTo>
                    <a:pt x="389681" y="178067"/>
                  </a:lnTo>
                  <a:close/>
                </a:path>
                <a:path w="389889" h="437514">
                  <a:moveTo>
                    <a:pt x="194832" y="271462"/>
                  </a:moveTo>
                  <a:lnTo>
                    <a:pt x="165359" y="276581"/>
                  </a:lnTo>
                  <a:lnTo>
                    <a:pt x="138687" y="291937"/>
                  </a:lnTo>
                  <a:lnTo>
                    <a:pt x="158890" y="291937"/>
                  </a:lnTo>
                  <a:lnTo>
                    <a:pt x="165908" y="287285"/>
                  </a:lnTo>
                  <a:lnTo>
                    <a:pt x="194843" y="281663"/>
                  </a:lnTo>
                  <a:lnTo>
                    <a:pt x="233131" y="281663"/>
                  </a:lnTo>
                  <a:lnTo>
                    <a:pt x="224304" y="276581"/>
                  </a:lnTo>
                  <a:lnTo>
                    <a:pt x="194832" y="271462"/>
                  </a:lnTo>
                  <a:close/>
                </a:path>
                <a:path w="389889" h="437514">
                  <a:moveTo>
                    <a:pt x="323025" y="68179"/>
                  </a:moveTo>
                  <a:lnTo>
                    <a:pt x="312770" y="68179"/>
                  </a:lnTo>
                  <a:lnTo>
                    <a:pt x="312770" y="230137"/>
                  </a:lnTo>
                  <a:lnTo>
                    <a:pt x="250977" y="291937"/>
                  </a:lnTo>
                  <a:lnTo>
                    <a:pt x="265475" y="291937"/>
                  </a:lnTo>
                  <a:lnTo>
                    <a:pt x="337527" y="219882"/>
                  </a:lnTo>
                  <a:lnTo>
                    <a:pt x="323025" y="219882"/>
                  </a:lnTo>
                  <a:lnTo>
                    <a:pt x="323025" y="121382"/>
                  </a:lnTo>
                  <a:lnTo>
                    <a:pt x="339142" y="121382"/>
                  </a:lnTo>
                  <a:lnTo>
                    <a:pt x="323025" y="108050"/>
                  </a:lnTo>
                  <a:lnTo>
                    <a:pt x="323025" y="68179"/>
                  </a:lnTo>
                  <a:close/>
                </a:path>
                <a:path w="389889" h="437514">
                  <a:moveTo>
                    <a:pt x="76910" y="121382"/>
                  </a:moveTo>
                  <a:lnTo>
                    <a:pt x="66656" y="121382"/>
                  </a:lnTo>
                  <a:lnTo>
                    <a:pt x="66656" y="219882"/>
                  </a:lnTo>
                  <a:lnTo>
                    <a:pt x="76910" y="219882"/>
                  </a:lnTo>
                  <a:lnTo>
                    <a:pt x="76910" y="121382"/>
                  </a:lnTo>
                  <a:close/>
                </a:path>
                <a:path w="389889" h="437514">
                  <a:moveTo>
                    <a:pt x="339142" y="121382"/>
                  </a:moveTo>
                  <a:lnTo>
                    <a:pt x="323025" y="121382"/>
                  </a:lnTo>
                  <a:lnTo>
                    <a:pt x="376948" y="165992"/>
                  </a:lnTo>
                  <a:lnTo>
                    <a:pt x="323025" y="219882"/>
                  </a:lnTo>
                  <a:lnTo>
                    <a:pt x="337527" y="219882"/>
                  </a:lnTo>
                  <a:lnTo>
                    <a:pt x="379341" y="178067"/>
                  </a:lnTo>
                  <a:lnTo>
                    <a:pt x="389681" y="178067"/>
                  </a:lnTo>
                  <a:lnTo>
                    <a:pt x="389681" y="163188"/>
                  </a:lnTo>
                  <a:lnTo>
                    <a:pt x="339142" y="121382"/>
                  </a:lnTo>
                  <a:close/>
                </a:path>
                <a:path w="389889" h="437514">
                  <a:moveTo>
                    <a:pt x="194840" y="0"/>
                  </a:moveTo>
                  <a:lnTo>
                    <a:pt x="125659" y="57924"/>
                  </a:lnTo>
                  <a:lnTo>
                    <a:pt x="141631" y="57924"/>
                  </a:lnTo>
                  <a:lnTo>
                    <a:pt x="194840" y="13331"/>
                  </a:lnTo>
                  <a:lnTo>
                    <a:pt x="210764" y="13331"/>
                  </a:lnTo>
                  <a:lnTo>
                    <a:pt x="194840" y="0"/>
                  </a:lnTo>
                  <a:close/>
                </a:path>
                <a:path w="389889" h="437514">
                  <a:moveTo>
                    <a:pt x="210764" y="13331"/>
                  </a:moveTo>
                  <a:lnTo>
                    <a:pt x="194840" y="13331"/>
                  </a:lnTo>
                  <a:lnTo>
                    <a:pt x="248054" y="57924"/>
                  </a:lnTo>
                  <a:lnTo>
                    <a:pt x="264026" y="57924"/>
                  </a:lnTo>
                  <a:lnTo>
                    <a:pt x="210764" y="13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1380" y="1777110"/>
              <a:ext cx="133453" cy="1331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12538" y="1661934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62992" y="333870"/>
                  </a:moveTo>
                  <a:lnTo>
                    <a:pt x="31496" y="333870"/>
                  </a:lnTo>
                  <a:lnTo>
                    <a:pt x="31496" y="359079"/>
                  </a:lnTo>
                  <a:lnTo>
                    <a:pt x="62992" y="359079"/>
                  </a:lnTo>
                  <a:lnTo>
                    <a:pt x="62992" y="333870"/>
                  </a:lnTo>
                  <a:close/>
                </a:path>
                <a:path w="466725" h="466725">
                  <a:moveTo>
                    <a:pt x="138595" y="182676"/>
                  </a:moveTo>
                  <a:lnTo>
                    <a:pt x="107099" y="182676"/>
                  </a:lnTo>
                  <a:lnTo>
                    <a:pt x="107099" y="207873"/>
                  </a:lnTo>
                  <a:lnTo>
                    <a:pt x="138595" y="207873"/>
                  </a:lnTo>
                  <a:lnTo>
                    <a:pt x="138595" y="182676"/>
                  </a:lnTo>
                  <a:close/>
                </a:path>
                <a:path w="466725" h="466725">
                  <a:moveTo>
                    <a:pt x="214185" y="333870"/>
                  </a:moveTo>
                  <a:lnTo>
                    <a:pt x="182689" y="333870"/>
                  </a:lnTo>
                  <a:lnTo>
                    <a:pt x="182689" y="359079"/>
                  </a:lnTo>
                  <a:lnTo>
                    <a:pt x="214185" y="359079"/>
                  </a:lnTo>
                  <a:lnTo>
                    <a:pt x="214185" y="333870"/>
                  </a:lnTo>
                  <a:close/>
                </a:path>
                <a:path w="466725" h="466725">
                  <a:moveTo>
                    <a:pt x="214185" y="31483"/>
                  </a:moveTo>
                  <a:lnTo>
                    <a:pt x="182689" y="31483"/>
                  </a:lnTo>
                  <a:lnTo>
                    <a:pt x="182689" y="56680"/>
                  </a:lnTo>
                  <a:lnTo>
                    <a:pt x="214185" y="56680"/>
                  </a:lnTo>
                  <a:lnTo>
                    <a:pt x="214185" y="31483"/>
                  </a:lnTo>
                  <a:close/>
                </a:path>
                <a:path w="466725" h="466725">
                  <a:moveTo>
                    <a:pt x="289788" y="182676"/>
                  </a:moveTo>
                  <a:lnTo>
                    <a:pt x="258279" y="182676"/>
                  </a:lnTo>
                  <a:lnTo>
                    <a:pt x="258279" y="207873"/>
                  </a:lnTo>
                  <a:lnTo>
                    <a:pt x="289788" y="207873"/>
                  </a:lnTo>
                  <a:lnTo>
                    <a:pt x="289788" y="182676"/>
                  </a:lnTo>
                  <a:close/>
                </a:path>
                <a:path w="466725" h="466725">
                  <a:moveTo>
                    <a:pt x="365379" y="333870"/>
                  </a:moveTo>
                  <a:lnTo>
                    <a:pt x="333883" y="333870"/>
                  </a:lnTo>
                  <a:lnTo>
                    <a:pt x="333883" y="359079"/>
                  </a:lnTo>
                  <a:lnTo>
                    <a:pt x="365379" y="359079"/>
                  </a:lnTo>
                  <a:lnTo>
                    <a:pt x="365379" y="333870"/>
                  </a:lnTo>
                  <a:close/>
                </a:path>
                <a:path w="466725" h="466725">
                  <a:moveTo>
                    <a:pt x="466166" y="302374"/>
                  </a:moveTo>
                  <a:lnTo>
                    <a:pt x="453567" y="302374"/>
                  </a:lnTo>
                  <a:lnTo>
                    <a:pt x="453567" y="314972"/>
                  </a:lnTo>
                  <a:lnTo>
                    <a:pt x="453567" y="453567"/>
                  </a:lnTo>
                  <a:lnTo>
                    <a:pt x="314985" y="453567"/>
                  </a:lnTo>
                  <a:lnTo>
                    <a:pt x="314985" y="314972"/>
                  </a:lnTo>
                  <a:lnTo>
                    <a:pt x="453567" y="314972"/>
                  </a:lnTo>
                  <a:lnTo>
                    <a:pt x="453567" y="302374"/>
                  </a:lnTo>
                  <a:lnTo>
                    <a:pt x="390575" y="302374"/>
                  </a:lnTo>
                  <a:lnTo>
                    <a:pt x="390575" y="220154"/>
                  </a:lnTo>
                  <a:lnTo>
                    <a:pt x="386359" y="219938"/>
                  </a:lnTo>
                  <a:lnTo>
                    <a:pt x="382155" y="219506"/>
                  </a:lnTo>
                  <a:lnTo>
                    <a:pt x="377977" y="218846"/>
                  </a:lnTo>
                  <a:lnTo>
                    <a:pt x="377977" y="302374"/>
                  </a:lnTo>
                  <a:lnTo>
                    <a:pt x="302387" y="302374"/>
                  </a:lnTo>
                  <a:lnTo>
                    <a:pt x="302387" y="314972"/>
                  </a:lnTo>
                  <a:lnTo>
                    <a:pt x="302387" y="453567"/>
                  </a:lnTo>
                  <a:lnTo>
                    <a:pt x="163791" y="453567"/>
                  </a:lnTo>
                  <a:lnTo>
                    <a:pt x="163791" y="314972"/>
                  </a:lnTo>
                  <a:lnTo>
                    <a:pt x="302387" y="314972"/>
                  </a:lnTo>
                  <a:lnTo>
                    <a:pt x="302387" y="302374"/>
                  </a:lnTo>
                  <a:lnTo>
                    <a:pt x="239382" y="302374"/>
                  </a:lnTo>
                  <a:lnTo>
                    <a:pt x="239382" y="163779"/>
                  </a:lnTo>
                  <a:lnTo>
                    <a:pt x="295300" y="163779"/>
                  </a:lnTo>
                  <a:lnTo>
                    <a:pt x="292773" y="159727"/>
                  </a:lnTo>
                  <a:lnTo>
                    <a:pt x="290487" y="155511"/>
                  </a:lnTo>
                  <a:lnTo>
                    <a:pt x="288467" y="151180"/>
                  </a:lnTo>
                  <a:lnTo>
                    <a:pt x="226783" y="151180"/>
                  </a:lnTo>
                  <a:lnTo>
                    <a:pt x="226783" y="163779"/>
                  </a:lnTo>
                  <a:lnTo>
                    <a:pt x="226783" y="302374"/>
                  </a:lnTo>
                  <a:lnTo>
                    <a:pt x="151193" y="302374"/>
                  </a:lnTo>
                  <a:lnTo>
                    <a:pt x="151193" y="314972"/>
                  </a:lnTo>
                  <a:lnTo>
                    <a:pt x="151193" y="453567"/>
                  </a:lnTo>
                  <a:lnTo>
                    <a:pt x="12598" y="453567"/>
                  </a:lnTo>
                  <a:lnTo>
                    <a:pt x="12598" y="314972"/>
                  </a:lnTo>
                  <a:lnTo>
                    <a:pt x="151193" y="314972"/>
                  </a:lnTo>
                  <a:lnTo>
                    <a:pt x="151193" y="302374"/>
                  </a:lnTo>
                  <a:lnTo>
                    <a:pt x="88201" y="302374"/>
                  </a:lnTo>
                  <a:lnTo>
                    <a:pt x="88201" y="163779"/>
                  </a:lnTo>
                  <a:lnTo>
                    <a:pt x="226783" y="163779"/>
                  </a:lnTo>
                  <a:lnTo>
                    <a:pt x="226783" y="151180"/>
                  </a:lnTo>
                  <a:lnTo>
                    <a:pt x="163791" y="151180"/>
                  </a:lnTo>
                  <a:lnTo>
                    <a:pt x="163791" y="12611"/>
                  </a:lnTo>
                  <a:lnTo>
                    <a:pt x="302387" y="12611"/>
                  </a:lnTo>
                  <a:lnTo>
                    <a:pt x="302387" y="27584"/>
                  </a:lnTo>
                  <a:lnTo>
                    <a:pt x="306222" y="22644"/>
                  </a:lnTo>
                  <a:lnTo>
                    <a:pt x="310426" y="18008"/>
                  </a:lnTo>
                  <a:lnTo>
                    <a:pt x="314985" y="13728"/>
                  </a:lnTo>
                  <a:lnTo>
                    <a:pt x="314985" y="12611"/>
                  </a:lnTo>
                  <a:lnTo>
                    <a:pt x="314985" y="0"/>
                  </a:lnTo>
                  <a:lnTo>
                    <a:pt x="151193" y="0"/>
                  </a:lnTo>
                  <a:lnTo>
                    <a:pt x="151193" y="151180"/>
                  </a:lnTo>
                  <a:lnTo>
                    <a:pt x="75590" y="151180"/>
                  </a:lnTo>
                  <a:lnTo>
                    <a:pt x="75590" y="302374"/>
                  </a:lnTo>
                  <a:lnTo>
                    <a:pt x="0" y="302374"/>
                  </a:lnTo>
                  <a:lnTo>
                    <a:pt x="0" y="466166"/>
                  </a:lnTo>
                  <a:lnTo>
                    <a:pt x="466166" y="466166"/>
                  </a:lnTo>
                  <a:lnTo>
                    <a:pt x="466166" y="453567"/>
                  </a:lnTo>
                  <a:lnTo>
                    <a:pt x="466166" y="314972"/>
                  </a:lnTo>
                  <a:lnTo>
                    <a:pt x="466166" y="30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8627" y="1661934"/>
              <a:ext cx="201582" cy="2015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113206" y="1662017"/>
              <a:ext cx="499109" cy="499109"/>
            </a:xfrm>
            <a:custGeom>
              <a:avLst/>
              <a:gdLst/>
              <a:ahLst/>
              <a:cxnLst/>
              <a:rect l="l" t="t" r="r" b="b"/>
              <a:pathLst>
                <a:path w="499109" h="499110">
                  <a:moveTo>
                    <a:pt x="338314" y="25094"/>
                  </a:moveTo>
                  <a:lnTo>
                    <a:pt x="334330" y="25094"/>
                  </a:lnTo>
                  <a:lnTo>
                    <a:pt x="329406" y="30008"/>
                  </a:lnTo>
                  <a:lnTo>
                    <a:pt x="329406" y="33997"/>
                  </a:lnTo>
                  <a:lnTo>
                    <a:pt x="352021" y="56619"/>
                  </a:lnTo>
                  <a:lnTo>
                    <a:pt x="168026" y="240705"/>
                  </a:lnTo>
                  <a:lnTo>
                    <a:pt x="159983" y="250388"/>
                  </a:lnTo>
                  <a:lnTo>
                    <a:pt x="154044" y="261353"/>
                  </a:lnTo>
                  <a:lnTo>
                    <a:pt x="150352" y="273264"/>
                  </a:lnTo>
                  <a:lnTo>
                    <a:pt x="149048" y="285785"/>
                  </a:lnTo>
                  <a:lnTo>
                    <a:pt x="149164" y="292416"/>
                  </a:lnTo>
                  <a:lnTo>
                    <a:pt x="150161" y="298999"/>
                  </a:lnTo>
                  <a:lnTo>
                    <a:pt x="152014" y="305362"/>
                  </a:lnTo>
                  <a:lnTo>
                    <a:pt x="114878" y="342504"/>
                  </a:lnTo>
                  <a:lnTo>
                    <a:pt x="109810" y="349382"/>
                  </a:lnTo>
                  <a:lnTo>
                    <a:pt x="106962" y="357258"/>
                  </a:lnTo>
                  <a:lnTo>
                    <a:pt x="106442" y="365616"/>
                  </a:lnTo>
                  <a:lnTo>
                    <a:pt x="108358" y="373940"/>
                  </a:lnTo>
                  <a:lnTo>
                    <a:pt x="112206" y="377794"/>
                  </a:lnTo>
                  <a:lnTo>
                    <a:pt x="2572" y="487437"/>
                  </a:lnTo>
                  <a:lnTo>
                    <a:pt x="68" y="489852"/>
                  </a:lnTo>
                  <a:lnTo>
                    <a:pt x="0" y="493842"/>
                  </a:lnTo>
                  <a:lnTo>
                    <a:pt x="4901" y="498916"/>
                  </a:lnTo>
                  <a:lnTo>
                    <a:pt x="8824" y="498916"/>
                  </a:lnTo>
                  <a:lnTo>
                    <a:pt x="11481" y="496346"/>
                  </a:lnTo>
                  <a:lnTo>
                    <a:pt x="121115" y="386703"/>
                  </a:lnTo>
                  <a:lnTo>
                    <a:pt x="152763" y="386703"/>
                  </a:lnTo>
                  <a:lnTo>
                    <a:pt x="156392" y="384031"/>
                  </a:lnTo>
                  <a:lnTo>
                    <a:pt x="160434" y="379988"/>
                  </a:lnTo>
                  <a:lnTo>
                    <a:pt x="134607" y="379988"/>
                  </a:lnTo>
                  <a:lnTo>
                    <a:pt x="133010" y="379805"/>
                  </a:lnTo>
                  <a:lnTo>
                    <a:pt x="131719" y="379495"/>
                  </a:lnTo>
                  <a:lnTo>
                    <a:pt x="119408" y="367179"/>
                  </a:lnTo>
                  <a:lnTo>
                    <a:pt x="118028" y="361519"/>
                  </a:lnTo>
                  <a:lnTo>
                    <a:pt x="119687" y="355550"/>
                  </a:lnTo>
                  <a:lnTo>
                    <a:pt x="160723" y="314470"/>
                  </a:lnTo>
                  <a:lnTo>
                    <a:pt x="178538" y="314470"/>
                  </a:lnTo>
                  <a:lnTo>
                    <a:pt x="163626" y="299561"/>
                  </a:lnTo>
                  <a:lnTo>
                    <a:pt x="162435" y="295062"/>
                  </a:lnTo>
                  <a:lnTo>
                    <a:pt x="161773" y="290436"/>
                  </a:lnTo>
                  <a:lnTo>
                    <a:pt x="161647" y="285785"/>
                  </a:lnTo>
                  <a:lnTo>
                    <a:pt x="162696" y="275731"/>
                  </a:lnTo>
                  <a:lnTo>
                    <a:pt x="165671" y="266170"/>
                  </a:lnTo>
                  <a:lnTo>
                    <a:pt x="170457" y="257373"/>
                  </a:lnTo>
                  <a:lnTo>
                    <a:pt x="176939" y="249614"/>
                  </a:lnTo>
                  <a:lnTo>
                    <a:pt x="202542" y="223994"/>
                  </a:lnTo>
                  <a:lnTo>
                    <a:pt x="220354" y="223994"/>
                  </a:lnTo>
                  <a:lnTo>
                    <a:pt x="211519" y="215159"/>
                  </a:lnTo>
                  <a:lnTo>
                    <a:pt x="211372" y="215159"/>
                  </a:lnTo>
                  <a:lnTo>
                    <a:pt x="360762" y="65696"/>
                  </a:lnTo>
                  <a:lnTo>
                    <a:pt x="379280" y="65696"/>
                  </a:lnTo>
                  <a:lnTo>
                    <a:pt x="338314" y="25094"/>
                  </a:lnTo>
                  <a:close/>
                </a:path>
                <a:path w="499109" h="499110">
                  <a:moveTo>
                    <a:pt x="152763" y="386703"/>
                  </a:moveTo>
                  <a:lnTo>
                    <a:pt x="121115" y="386703"/>
                  </a:lnTo>
                  <a:lnTo>
                    <a:pt x="124963" y="390551"/>
                  </a:lnTo>
                  <a:lnTo>
                    <a:pt x="133286" y="392461"/>
                  </a:lnTo>
                  <a:lnTo>
                    <a:pt x="141642" y="391939"/>
                  </a:lnTo>
                  <a:lnTo>
                    <a:pt x="149516" y="389093"/>
                  </a:lnTo>
                  <a:lnTo>
                    <a:pt x="152763" y="386703"/>
                  </a:lnTo>
                  <a:close/>
                </a:path>
                <a:path w="499109" h="499110">
                  <a:moveTo>
                    <a:pt x="178538" y="314470"/>
                  </a:moveTo>
                  <a:lnTo>
                    <a:pt x="160723" y="314470"/>
                  </a:lnTo>
                  <a:lnTo>
                    <a:pt x="184420" y="338168"/>
                  </a:lnTo>
                  <a:lnTo>
                    <a:pt x="144344" y="378245"/>
                  </a:lnTo>
                  <a:lnTo>
                    <a:pt x="140087" y="379988"/>
                  </a:lnTo>
                  <a:lnTo>
                    <a:pt x="160434" y="379988"/>
                  </a:lnTo>
                  <a:lnTo>
                    <a:pt x="193529" y="346883"/>
                  </a:lnTo>
                  <a:lnTo>
                    <a:pt x="231682" y="346883"/>
                  </a:lnTo>
                  <a:lnTo>
                    <a:pt x="237617" y="345072"/>
                  </a:lnTo>
                  <a:lnTo>
                    <a:pt x="248574" y="339070"/>
                  </a:lnTo>
                  <a:lnTo>
                    <a:pt x="250703" y="337249"/>
                  </a:lnTo>
                  <a:lnTo>
                    <a:pt x="209284" y="337249"/>
                  </a:lnTo>
                  <a:lnTo>
                    <a:pt x="203834" y="336462"/>
                  </a:lnTo>
                  <a:lnTo>
                    <a:pt x="199340" y="335270"/>
                  </a:lnTo>
                  <a:lnTo>
                    <a:pt x="178538" y="314470"/>
                  </a:lnTo>
                  <a:close/>
                </a:path>
                <a:path w="499109" h="499110">
                  <a:moveTo>
                    <a:pt x="231682" y="346883"/>
                  </a:moveTo>
                  <a:lnTo>
                    <a:pt x="193529" y="346883"/>
                  </a:lnTo>
                  <a:lnTo>
                    <a:pt x="199891" y="348736"/>
                  </a:lnTo>
                  <a:lnTo>
                    <a:pt x="207231" y="349849"/>
                  </a:lnTo>
                  <a:lnTo>
                    <a:pt x="213094" y="349849"/>
                  </a:lnTo>
                  <a:lnTo>
                    <a:pt x="225460" y="348736"/>
                  </a:lnTo>
                  <a:lnTo>
                    <a:pt x="225606" y="348736"/>
                  </a:lnTo>
                  <a:lnTo>
                    <a:pt x="231682" y="346883"/>
                  </a:lnTo>
                  <a:close/>
                </a:path>
                <a:path w="499109" h="499110">
                  <a:moveTo>
                    <a:pt x="220354" y="223994"/>
                  </a:moveTo>
                  <a:lnTo>
                    <a:pt x="202542" y="223994"/>
                  </a:lnTo>
                  <a:lnTo>
                    <a:pt x="274877" y="296332"/>
                  </a:lnTo>
                  <a:lnTo>
                    <a:pt x="249049" y="322167"/>
                  </a:lnTo>
                  <a:lnTo>
                    <a:pt x="241397" y="328706"/>
                  </a:lnTo>
                  <a:lnTo>
                    <a:pt x="232656" y="333482"/>
                  </a:lnTo>
                  <a:lnTo>
                    <a:pt x="222825" y="336462"/>
                  </a:lnTo>
                  <a:lnTo>
                    <a:pt x="222089" y="336462"/>
                  </a:lnTo>
                  <a:lnTo>
                    <a:pt x="213094" y="337249"/>
                  </a:lnTo>
                  <a:lnTo>
                    <a:pt x="250703" y="337249"/>
                  </a:lnTo>
                  <a:lnTo>
                    <a:pt x="258168" y="330866"/>
                  </a:lnTo>
                  <a:lnTo>
                    <a:pt x="301587" y="287423"/>
                  </a:lnTo>
                  <a:lnTo>
                    <a:pt x="283781" y="287423"/>
                  </a:lnTo>
                  <a:lnTo>
                    <a:pt x="220354" y="223994"/>
                  </a:lnTo>
                  <a:close/>
                </a:path>
                <a:path w="499109" h="499110">
                  <a:moveTo>
                    <a:pt x="284159" y="206250"/>
                  </a:moveTo>
                  <a:lnTo>
                    <a:pt x="275250" y="215159"/>
                  </a:lnTo>
                  <a:lnTo>
                    <a:pt x="315636" y="255546"/>
                  </a:lnTo>
                  <a:lnTo>
                    <a:pt x="283781" y="287423"/>
                  </a:lnTo>
                  <a:lnTo>
                    <a:pt x="301587" y="287423"/>
                  </a:lnTo>
                  <a:lnTo>
                    <a:pt x="342350" y="246637"/>
                  </a:lnTo>
                  <a:lnTo>
                    <a:pt x="324545" y="246637"/>
                  </a:lnTo>
                  <a:lnTo>
                    <a:pt x="284159" y="206250"/>
                  </a:lnTo>
                  <a:close/>
                </a:path>
                <a:path w="499109" h="499110">
                  <a:moveTo>
                    <a:pt x="321956" y="168446"/>
                  </a:moveTo>
                  <a:lnTo>
                    <a:pt x="313048" y="177355"/>
                  </a:lnTo>
                  <a:lnTo>
                    <a:pt x="353423" y="217737"/>
                  </a:lnTo>
                  <a:lnTo>
                    <a:pt x="324545" y="246637"/>
                  </a:lnTo>
                  <a:lnTo>
                    <a:pt x="342350" y="246637"/>
                  </a:lnTo>
                  <a:lnTo>
                    <a:pt x="380139" y="208828"/>
                  </a:lnTo>
                  <a:lnTo>
                    <a:pt x="362332" y="208828"/>
                  </a:lnTo>
                  <a:lnTo>
                    <a:pt x="321956" y="168446"/>
                  </a:lnTo>
                  <a:close/>
                </a:path>
                <a:path w="499109" h="499110">
                  <a:moveTo>
                    <a:pt x="359702" y="130595"/>
                  </a:moveTo>
                  <a:lnTo>
                    <a:pt x="350793" y="139504"/>
                  </a:lnTo>
                  <a:lnTo>
                    <a:pt x="391215" y="179927"/>
                  </a:lnTo>
                  <a:lnTo>
                    <a:pt x="362332" y="208828"/>
                  </a:lnTo>
                  <a:lnTo>
                    <a:pt x="380139" y="208828"/>
                  </a:lnTo>
                  <a:lnTo>
                    <a:pt x="417928" y="171018"/>
                  </a:lnTo>
                  <a:lnTo>
                    <a:pt x="400119" y="171018"/>
                  </a:lnTo>
                  <a:lnTo>
                    <a:pt x="359702" y="130595"/>
                  </a:lnTo>
                  <a:close/>
                </a:path>
                <a:path w="499109" h="499110">
                  <a:moveTo>
                    <a:pt x="460118" y="146764"/>
                  </a:moveTo>
                  <a:lnTo>
                    <a:pt x="442169" y="146764"/>
                  </a:lnTo>
                  <a:lnTo>
                    <a:pt x="464154" y="168751"/>
                  </a:lnTo>
                  <a:lnTo>
                    <a:pt x="466641" y="171312"/>
                  </a:lnTo>
                  <a:lnTo>
                    <a:pt x="470569" y="171312"/>
                  </a:lnTo>
                  <a:lnTo>
                    <a:pt x="473089" y="168887"/>
                  </a:lnTo>
                  <a:lnTo>
                    <a:pt x="475557" y="166467"/>
                  </a:lnTo>
                  <a:lnTo>
                    <a:pt x="475609" y="162477"/>
                  </a:lnTo>
                  <a:lnTo>
                    <a:pt x="473194" y="159978"/>
                  </a:lnTo>
                  <a:lnTo>
                    <a:pt x="473089" y="159847"/>
                  </a:lnTo>
                  <a:lnTo>
                    <a:pt x="460118" y="146764"/>
                  </a:lnTo>
                  <a:close/>
                </a:path>
                <a:path w="499109" h="499110">
                  <a:moveTo>
                    <a:pt x="379280" y="65696"/>
                  </a:moveTo>
                  <a:lnTo>
                    <a:pt x="360762" y="65696"/>
                  </a:lnTo>
                  <a:lnTo>
                    <a:pt x="433087" y="138039"/>
                  </a:lnTo>
                  <a:lnTo>
                    <a:pt x="400119" y="171018"/>
                  </a:lnTo>
                  <a:lnTo>
                    <a:pt x="417928" y="171018"/>
                  </a:lnTo>
                  <a:lnTo>
                    <a:pt x="442169" y="146764"/>
                  </a:lnTo>
                  <a:lnTo>
                    <a:pt x="460118" y="146764"/>
                  </a:lnTo>
                  <a:lnTo>
                    <a:pt x="426960" y="113323"/>
                  </a:lnTo>
                  <a:lnTo>
                    <a:pt x="435669" y="104624"/>
                  </a:lnTo>
                  <a:lnTo>
                    <a:pt x="417847" y="104624"/>
                  </a:lnTo>
                  <a:lnTo>
                    <a:pt x="394155" y="80931"/>
                  </a:lnTo>
                  <a:lnTo>
                    <a:pt x="403281" y="71812"/>
                  </a:lnTo>
                  <a:lnTo>
                    <a:pt x="385451" y="71812"/>
                  </a:lnTo>
                  <a:lnTo>
                    <a:pt x="379280" y="65696"/>
                  </a:lnTo>
                  <a:close/>
                </a:path>
                <a:path w="499109" h="499110">
                  <a:moveTo>
                    <a:pt x="452738" y="40192"/>
                  </a:moveTo>
                  <a:lnTo>
                    <a:pt x="434924" y="40192"/>
                  </a:lnTo>
                  <a:lnTo>
                    <a:pt x="458621" y="63890"/>
                  </a:lnTo>
                  <a:lnTo>
                    <a:pt x="417847" y="104624"/>
                  </a:lnTo>
                  <a:lnTo>
                    <a:pt x="435669" y="104624"/>
                  </a:lnTo>
                  <a:lnTo>
                    <a:pt x="467530" y="72799"/>
                  </a:lnTo>
                  <a:lnTo>
                    <a:pt x="485350" y="72799"/>
                  </a:lnTo>
                  <a:lnTo>
                    <a:pt x="452738" y="40192"/>
                  </a:lnTo>
                  <a:close/>
                </a:path>
                <a:path w="499109" h="499110">
                  <a:moveTo>
                    <a:pt x="485350" y="72799"/>
                  </a:moveTo>
                  <a:lnTo>
                    <a:pt x="467530" y="72799"/>
                  </a:lnTo>
                  <a:lnTo>
                    <a:pt x="487473" y="92754"/>
                  </a:lnTo>
                  <a:lnTo>
                    <a:pt x="489993" y="95174"/>
                  </a:lnTo>
                  <a:lnTo>
                    <a:pt x="493927" y="95174"/>
                  </a:lnTo>
                  <a:lnTo>
                    <a:pt x="498760" y="90171"/>
                  </a:lnTo>
                  <a:lnTo>
                    <a:pt x="498760" y="86286"/>
                  </a:lnTo>
                  <a:lnTo>
                    <a:pt x="496398" y="83845"/>
                  </a:lnTo>
                  <a:lnTo>
                    <a:pt x="485350" y="72799"/>
                  </a:lnTo>
                  <a:close/>
                </a:path>
                <a:path w="499109" h="499110">
                  <a:moveTo>
                    <a:pt x="412457" y="0"/>
                  </a:moveTo>
                  <a:lnTo>
                    <a:pt x="408413" y="0"/>
                  </a:lnTo>
                  <a:lnTo>
                    <a:pt x="405993" y="2467"/>
                  </a:lnTo>
                  <a:lnTo>
                    <a:pt x="403620" y="4934"/>
                  </a:lnTo>
                  <a:lnTo>
                    <a:pt x="403620" y="8819"/>
                  </a:lnTo>
                  <a:lnTo>
                    <a:pt x="405993" y="11234"/>
                  </a:lnTo>
                  <a:lnTo>
                    <a:pt x="426015" y="31283"/>
                  </a:lnTo>
                  <a:lnTo>
                    <a:pt x="385451" y="71812"/>
                  </a:lnTo>
                  <a:lnTo>
                    <a:pt x="403281" y="71812"/>
                  </a:lnTo>
                  <a:lnTo>
                    <a:pt x="434924" y="40192"/>
                  </a:lnTo>
                  <a:lnTo>
                    <a:pt x="452738" y="40192"/>
                  </a:lnTo>
                  <a:lnTo>
                    <a:pt x="415007" y="2467"/>
                  </a:lnTo>
                  <a:lnTo>
                    <a:pt x="412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2547" y="1759117"/>
              <a:ext cx="90803" cy="700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772991" y="1795068"/>
              <a:ext cx="120014" cy="12700"/>
            </a:xfrm>
            <a:custGeom>
              <a:avLst/>
              <a:gdLst/>
              <a:ahLst/>
              <a:cxnLst/>
              <a:rect l="l" t="t" r="r" b="b"/>
              <a:pathLst>
                <a:path w="120015" h="12700">
                  <a:moveTo>
                    <a:pt x="119692" y="0"/>
                  </a:moveTo>
                  <a:lnTo>
                    <a:pt x="0" y="0"/>
                  </a:lnTo>
                  <a:lnTo>
                    <a:pt x="0" y="12599"/>
                  </a:lnTo>
                  <a:lnTo>
                    <a:pt x="119692" y="12599"/>
                  </a:lnTo>
                  <a:lnTo>
                    <a:pt x="11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2547" y="1853614"/>
              <a:ext cx="90803" cy="700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772991" y="1889565"/>
              <a:ext cx="120014" cy="12700"/>
            </a:xfrm>
            <a:custGeom>
              <a:avLst/>
              <a:gdLst/>
              <a:ahLst/>
              <a:cxnLst/>
              <a:rect l="l" t="t" r="r" b="b"/>
              <a:pathLst>
                <a:path w="120015" h="12700">
                  <a:moveTo>
                    <a:pt x="119692" y="0"/>
                  </a:moveTo>
                  <a:lnTo>
                    <a:pt x="0" y="0"/>
                  </a:lnTo>
                  <a:lnTo>
                    <a:pt x="0" y="12599"/>
                  </a:lnTo>
                  <a:lnTo>
                    <a:pt x="119692" y="12599"/>
                  </a:lnTo>
                  <a:lnTo>
                    <a:pt x="11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2547" y="1948112"/>
              <a:ext cx="90803" cy="700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772991" y="1984062"/>
              <a:ext cx="120014" cy="12700"/>
            </a:xfrm>
            <a:custGeom>
              <a:avLst/>
              <a:gdLst/>
              <a:ahLst/>
              <a:cxnLst/>
              <a:rect l="l" t="t" r="r" b="b"/>
              <a:pathLst>
                <a:path w="120015" h="12700">
                  <a:moveTo>
                    <a:pt x="119692" y="0"/>
                  </a:moveTo>
                  <a:lnTo>
                    <a:pt x="0" y="0"/>
                  </a:lnTo>
                  <a:lnTo>
                    <a:pt x="0" y="12599"/>
                  </a:lnTo>
                  <a:lnTo>
                    <a:pt x="119692" y="12599"/>
                  </a:lnTo>
                  <a:lnTo>
                    <a:pt x="119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2547" y="2042609"/>
              <a:ext cx="90803" cy="700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577692" y="1687575"/>
              <a:ext cx="378460" cy="504190"/>
            </a:xfrm>
            <a:custGeom>
              <a:avLst/>
              <a:gdLst/>
              <a:ahLst/>
              <a:cxnLst/>
              <a:rect l="l" t="t" r="r" b="b"/>
              <a:pathLst>
                <a:path w="378459" h="504189">
                  <a:moveTo>
                    <a:pt x="314985" y="390994"/>
                  </a:moveTo>
                  <a:lnTo>
                    <a:pt x="195287" y="390994"/>
                  </a:lnTo>
                  <a:lnTo>
                    <a:pt x="195287" y="403593"/>
                  </a:lnTo>
                  <a:lnTo>
                    <a:pt x="314985" y="403593"/>
                  </a:lnTo>
                  <a:lnTo>
                    <a:pt x="314985" y="390994"/>
                  </a:lnTo>
                  <a:close/>
                </a:path>
                <a:path w="378459" h="504189">
                  <a:moveTo>
                    <a:pt x="37797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91490"/>
                  </a:lnTo>
                  <a:lnTo>
                    <a:pt x="0" y="504190"/>
                  </a:lnTo>
                  <a:lnTo>
                    <a:pt x="377977" y="504190"/>
                  </a:lnTo>
                  <a:lnTo>
                    <a:pt x="377977" y="491782"/>
                  </a:lnTo>
                  <a:lnTo>
                    <a:pt x="377977" y="491490"/>
                  </a:lnTo>
                  <a:lnTo>
                    <a:pt x="377977" y="13017"/>
                  </a:lnTo>
                  <a:lnTo>
                    <a:pt x="365379" y="13017"/>
                  </a:lnTo>
                  <a:lnTo>
                    <a:pt x="365379" y="491490"/>
                  </a:lnTo>
                  <a:lnTo>
                    <a:pt x="12598" y="491490"/>
                  </a:lnTo>
                  <a:lnTo>
                    <a:pt x="12598" y="12700"/>
                  </a:lnTo>
                  <a:lnTo>
                    <a:pt x="377977" y="12700"/>
                  </a:lnTo>
                  <a:lnTo>
                    <a:pt x="377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96008" y="2548229"/>
            <a:ext cx="168211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5080" indent="-236220">
              <a:lnSpc>
                <a:spcPct val="110000"/>
              </a:lnSpc>
              <a:spcBef>
                <a:spcPts val="100"/>
              </a:spcBef>
            </a:pP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Check</a:t>
            </a:r>
            <a:r>
              <a:rPr sz="1400" b="1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400" b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B1D37"/>
                </a:solidFill>
                <a:latin typeface="Arial"/>
                <a:cs typeface="Arial"/>
              </a:rPr>
              <a:t>student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email</a:t>
            </a:r>
            <a:r>
              <a:rPr sz="1400" b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B1D37"/>
                </a:solidFill>
                <a:latin typeface="Arial"/>
                <a:cs typeface="Arial"/>
              </a:rPr>
              <a:t>account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3960621" y="2548229"/>
            <a:ext cx="181038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>
              <a:lnSpc>
                <a:spcPct val="110000"/>
              </a:lnSpc>
              <a:spcBef>
                <a:spcPts val="100"/>
              </a:spcBef>
            </a:pP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Make</a:t>
            </a:r>
            <a:r>
              <a:rPr sz="1400" b="1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sure</a:t>
            </a:r>
            <a:r>
              <a:rPr sz="1400" b="1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400" b="1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B1D37"/>
                </a:solidFill>
                <a:latin typeface="Arial"/>
                <a:cs typeface="Arial"/>
              </a:rPr>
              <a:t>check </a:t>
            </a:r>
            <a:r>
              <a:rPr sz="1400" b="1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5"/>
              </a:rPr>
              <a:t>InPlace</a:t>
            </a:r>
            <a:r>
              <a:rPr sz="1400" b="1" u="none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400" b="1" u="none" spc="-10" dirty="0">
                <a:solidFill>
                  <a:srgbClr val="2B1D37"/>
                </a:solidFill>
                <a:latin typeface="Arial"/>
                <a:cs typeface="Arial"/>
              </a:rPr>
              <a:t>regularly.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2314" y="3585209"/>
            <a:ext cx="2137410" cy="1687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7305" marR="17780" indent="-2540" algn="ctr">
              <a:lnSpc>
                <a:spcPct val="117100"/>
              </a:lnSpc>
              <a:spcBef>
                <a:spcPts val="200"/>
              </a:spcBef>
            </a:pP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If</a:t>
            </a:r>
            <a:r>
              <a:rPr sz="12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submission</a:t>
            </a:r>
            <a:r>
              <a:rPr sz="1200" spc="-6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has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been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‘Rejected’</a:t>
            </a:r>
            <a:r>
              <a:rPr sz="1200" spc="-8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comment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will</a:t>
            </a:r>
            <a:r>
              <a:rPr sz="1200" spc="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be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left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as</a:t>
            </a:r>
            <a:r>
              <a:rPr sz="1200" spc="-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why and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notification</a:t>
            </a:r>
            <a:endParaRPr sz="1200">
              <a:latin typeface="Arial"/>
              <a:cs typeface="Arial"/>
            </a:endParaRPr>
          </a:p>
          <a:p>
            <a:pPr marL="12065" marR="5080" indent="6985" algn="ctr">
              <a:lnSpc>
                <a:spcPct val="110000"/>
              </a:lnSpc>
            </a:pP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will</a:t>
            </a:r>
            <a:r>
              <a:rPr sz="1200" spc="-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display</a:t>
            </a:r>
            <a:r>
              <a:rPr sz="1200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12379"/>
                </a:solidFill>
                <a:latin typeface="Arial"/>
                <a:cs typeface="Arial"/>
              </a:rPr>
              <a:t>‘To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Do’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section</a:t>
            </a:r>
            <a:r>
              <a:rPr sz="12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InPlace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homepage.</a:t>
            </a:r>
            <a:r>
              <a:rPr sz="1200" spc="-5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If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click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‘Read</a:t>
            </a:r>
            <a:r>
              <a:rPr sz="1200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more’</a:t>
            </a:r>
            <a:r>
              <a:rPr sz="1200" spc="-6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link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it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will</a:t>
            </a:r>
            <a:r>
              <a:rPr sz="1200" spc="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detail</a:t>
            </a:r>
            <a:r>
              <a:rPr sz="1200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comments.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81115" y="2579344"/>
            <a:ext cx="1889760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10000"/>
              </a:lnSpc>
              <a:spcBef>
                <a:spcPts val="100"/>
              </a:spcBef>
            </a:pP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Get</a:t>
            </a:r>
            <a:r>
              <a:rPr sz="1400" b="1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started</a:t>
            </a:r>
            <a:r>
              <a:rPr sz="1400" b="1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B1D37"/>
                </a:solidFill>
                <a:latin typeface="Arial"/>
                <a:cs typeface="Arial"/>
              </a:rPr>
              <a:t>on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completing</a:t>
            </a:r>
            <a:r>
              <a:rPr sz="1400" b="1" spc="-8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B1D37"/>
                </a:solidFill>
                <a:latin typeface="Arial"/>
                <a:cs typeface="Arial"/>
              </a:rPr>
              <a:t>your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400" b="1" spc="-7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B1D37"/>
                </a:solidFill>
                <a:latin typeface="Arial"/>
                <a:cs typeface="Arial"/>
              </a:rPr>
              <a:t>Record.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49110" y="3599355"/>
            <a:ext cx="2069464" cy="168846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indent="-2540" algn="ctr">
              <a:lnSpc>
                <a:spcPct val="117200"/>
              </a:lnSpc>
              <a:spcBef>
                <a:spcPts val="204"/>
              </a:spcBef>
            </a:pP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You</a:t>
            </a:r>
            <a:r>
              <a:rPr sz="12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should</a:t>
            </a:r>
            <a:r>
              <a:rPr sz="1200" spc="-5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get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started</a:t>
            </a:r>
            <a:r>
              <a:rPr sz="1200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12379"/>
                </a:solidFill>
                <a:latin typeface="Arial"/>
                <a:cs typeface="Arial"/>
              </a:rPr>
              <a:t>on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completing</a:t>
            </a:r>
            <a:r>
              <a:rPr sz="1200" spc="-6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your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Form</a:t>
            </a:r>
            <a:r>
              <a:rPr sz="1200" spc="-7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A</a:t>
            </a:r>
            <a:r>
              <a:rPr sz="1200" spc="-7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or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Form</a:t>
            </a:r>
            <a:r>
              <a:rPr sz="12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Immunisation</a:t>
            </a:r>
            <a:r>
              <a:rPr sz="1200" spc="-6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record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10000"/>
              </a:lnSpc>
            </a:pP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immediately</a:t>
            </a:r>
            <a:r>
              <a:rPr sz="1200" spc="-6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with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your</a:t>
            </a:r>
            <a:r>
              <a:rPr sz="12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512379"/>
                </a:solidFill>
                <a:latin typeface="Arial"/>
                <a:cs typeface="Arial"/>
              </a:rPr>
              <a:t>GP.</a:t>
            </a:r>
            <a:r>
              <a:rPr sz="12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will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receive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Student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Immunisation</a:t>
            </a:r>
            <a:r>
              <a:rPr sz="1200" spc="-8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Evidence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Request</a:t>
            </a:r>
            <a:r>
              <a:rPr sz="12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email</a:t>
            </a:r>
            <a:r>
              <a:rPr sz="12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upload</a:t>
            </a:r>
            <a:r>
              <a:rPr sz="1200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your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form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into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my.UQ.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95333" y="2561056"/>
            <a:ext cx="2014220" cy="189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400" b="1" spc="-9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ALL</a:t>
            </a:r>
            <a:r>
              <a:rPr sz="1400" b="1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pages</a:t>
            </a:r>
            <a:r>
              <a:rPr sz="1400" b="1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B1D37"/>
                </a:solidFill>
                <a:latin typeface="Arial"/>
                <a:cs typeface="Arial"/>
              </a:rPr>
              <a:t>of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400" b="1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documents</a:t>
            </a:r>
            <a:r>
              <a:rPr sz="1400" b="1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as</a:t>
            </a:r>
            <a:r>
              <a:rPr sz="1400" b="1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B1D37"/>
                </a:solidFill>
                <a:latin typeface="Arial"/>
                <a:cs typeface="Arial"/>
              </a:rPr>
              <a:t>one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file</a:t>
            </a:r>
            <a:r>
              <a:rPr sz="1400" b="1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1D37"/>
                </a:solidFill>
                <a:latin typeface="Arial"/>
                <a:cs typeface="Arial"/>
              </a:rPr>
              <a:t>InPlace</a:t>
            </a:r>
            <a:r>
              <a:rPr sz="1400" b="1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B1D37"/>
                </a:solidFill>
                <a:latin typeface="Arial"/>
                <a:cs typeface="Arial"/>
              </a:rPr>
              <a:t>and </a:t>
            </a:r>
            <a:r>
              <a:rPr sz="1400" b="1" spc="-10" dirty="0">
                <a:solidFill>
                  <a:srgbClr val="2B1D37"/>
                </a:solidFill>
                <a:latin typeface="Arial"/>
                <a:cs typeface="Arial"/>
              </a:rPr>
              <a:t>my.UQ</a:t>
            </a:r>
            <a:r>
              <a:rPr sz="1400" spc="-10" dirty="0">
                <a:solidFill>
                  <a:srgbClr val="2B1D37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6195" marR="46990" indent="3175" algn="ctr">
              <a:lnSpc>
                <a:spcPct val="110000"/>
              </a:lnSpc>
              <a:spcBef>
                <a:spcPts val="950"/>
              </a:spcBef>
            </a:pP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Even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if</a:t>
            </a:r>
            <a:r>
              <a:rPr sz="1200" spc="-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you</a:t>
            </a:r>
            <a:r>
              <a:rPr sz="1200" spc="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only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enter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information</a:t>
            </a:r>
            <a:r>
              <a:rPr sz="12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on</a:t>
            </a:r>
            <a:r>
              <a:rPr sz="12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one</a:t>
            </a:r>
            <a:r>
              <a:rPr sz="12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page</a:t>
            </a:r>
            <a:r>
              <a:rPr sz="1200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need</a:t>
            </a:r>
            <a:r>
              <a:rPr sz="1200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submit</a:t>
            </a:r>
            <a:r>
              <a:rPr sz="1200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12379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512379"/>
                </a:solidFill>
                <a:latin typeface="Arial"/>
                <a:cs typeface="Arial"/>
              </a:rPr>
              <a:t> entire document.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07083" y="3656457"/>
            <a:ext cx="213360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This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important</a:t>
            </a:r>
            <a:r>
              <a:rPr sz="1200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as</a:t>
            </a:r>
            <a:r>
              <a:rPr sz="1200" spc="-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we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will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send</a:t>
            </a:r>
            <a:r>
              <a:rPr sz="1200" spc="-3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important</a:t>
            </a:r>
            <a:r>
              <a:rPr sz="1200" spc="-5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updates</a:t>
            </a:r>
            <a:r>
              <a:rPr sz="1200" spc="-4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12379"/>
                </a:solidFill>
                <a:latin typeface="Arial"/>
                <a:cs typeface="Arial"/>
              </a:rPr>
              <a:t>via </a:t>
            </a:r>
            <a:r>
              <a:rPr sz="1200" dirty="0">
                <a:solidFill>
                  <a:srgbClr val="512379"/>
                </a:solidFill>
                <a:latin typeface="Arial"/>
                <a:cs typeface="Arial"/>
              </a:rPr>
              <a:t>this</a:t>
            </a:r>
            <a:r>
              <a:rPr sz="1200" spc="-2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12379"/>
                </a:solidFill>
                <a:latin typeface="Arial"/>
                <a:cs typeface="Arial"/>
              </a:rPr>
              <a:t>account.</a:t>
            </a:r>
            <a:endParaRPr sz="1200">
              <a:latin typeface="Arial"/>
              <a:cs typeface="Arial"/>
            </a:endParaRPr>
          </a:p>
          <a:p>
            <a:pPr marL="60960" marR="53340" algn="ctr">
              <a:lnSpc>
                <a:spcPct val="100000"/>
              </a:lnSpc>
              <a:spcBef>
                <a:spcPts val="505"/>
              </a:spcBef>
            </a:pP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6"/>
              </a:rPr>
              <a:t>Forward</a:t>
            </a:r>
            <a:r>
              <a:rPr sz="12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6"/>
              </a:rPr>
              <a:t>your</a:t>
            </a:r>
            <a:r>
              <a:rPr sz="1200" u="sng" spc="-2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6"/>
              </a:rPr>
              <a:t>student</a:t>
            </a:r>
            <a:r>
              <a:rPr sz="1200" u="sng" spc="-55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2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6"/>
              </a:rPr>
              <a:t>email</a:t>
            </a:r>
            <a:r>
              <a:rPr sz="1200" u="none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spc="-25" dirty="0">
                <a:solidFill>
                  <a:srgbClr val="512379"/>
                </a:solidFill>
                <a:latin typeface="Arial"/>
                <a:cs typeface="Arial"/>
              </a:rPr>
              <a:t>to </a:t>
            </a:r>
            <a:r>
              <a:rPr sz="1200" u="none" dirty="0">
                <a:solidFill>
                  <a:srgbClr val="512379"/>
                </a:solidFill>
                <a:latin typeface="Arial"/>
                <a:cs typeface="Arial"/>
              </a:rPr>
              <a:t>a</a:t>
            </a:r>
            <a:r>
              <a:rPr sz="1200" u="none" spc="-1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12379"/>
                </a:solidFill>
                <a:latin typeface="Arial"/>
                <a:cs typeface="Arial"/>
              </a:rPr>
              <a:t>non-UQ</a:t>
            </a:r>
            <a:r>
              <a:rPr sz="1200" u="none" spc="-3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12379"/>
                </a:solidFill>
                <a:latin typeface="Arial"/>
                <a:cs typeface="Arial"/>
              </a:rPr>
              <a:t>account</a:t>
            </a:r>
            <a:r>
              <a:rPr sz="1200" u="none" spc="-40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512379"/>
                </a:solidFill>
                <a:latin typeface="Arial"/>
                <a:cs typeface="Arial"/>
              </a:rPr>
              <a:t>if</a:t>
            </a:r>
            <a:r>
              <a:rPr sz="1200" u="none" spc="5" dirty="0">
                <a:solidFill>
                  <a:srgbClr val="512379"/>
                </a:solidFill>
                <a:latin typeface="Arial"/>
                <a:cs typeface="Arial"/>
              </a:rPr>
              <a:t> </a:t>
            </a:r>
            <a:r>
              <a:rPr sz="1200" u="none" spc="-25" dirty="0">
                <a:solidFill>
                  <a:srgbClr val="512379"/>
                </a:solidFill>
                <a:latin typeface="Arial"/>
                <a:cs typeface="Arial"/>
              </a:rPr>
              <a:t>you </a:t>
            </a:r>
            <a:r>
              <a:rPr sz="1200" u="none" spc="-10" dirty="0">
                <a:solidFill>
                  <a:srgbClr val="512379"/>
                </a:solidFill>
                <a:latin typeface="Arial"/>
                <a:cs typeface="Arial"/>
              </a:rPr>
              <a:t>prefer.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162913" y="520699"/>
            <a:ext cx="5010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0" dirty="0"/>
              <a:t>Top</a:t>
            </a:r>
            <a:r>
              <a:rPr spc="-85" dirty="0"/>
              <a:t> </a:t>
            </a:r>
            <a:r>
              <a:rPr dirty="0"/>
              <a:t>Tips</a:t>
            </a:r>
            <a:r>
              <a:rPr spc="-130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/>
              <a:t>becoming</a:t>
            </a:r>
            <a:r>
              <a:rPr spc="-80" dirty="0"/>
              <a:t> </a:t>
            </a:r>
            <a:r>
              <a:rPr spc="-10" dirty="0"/>
              <a:t>compliant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729" y="1385443"/>
            <a:ext cx="21228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accesses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request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from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my.UQ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print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take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GP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(Form</a:t>
            </a:r>
            <a:r>
              <a:rPr sz="1200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–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Allied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Health;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–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Dentistry,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Nursing, Midwifery</a:t>
            </a:r>
            <a:r>
              <a:rPr lang="en-AU" sz="1200" spc="-10" dirty="0">
                <a:solidFill>
                  <a:srgbClr val="2B1D37"/>
                </a:solidFill>
                <a:latin typeface="Arial"/>
                <a:cs typeface="Arial"/>
              </a:rPr>
              <a:t>, Medicine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86939" y="2535935"/>
            <a:ext cx="7759700" cy="2514600"/>
            <a:chOff x="2186939" y="2535935"/>
            <a:chExt cx="7759700" cy="2514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939" y="2535935"/>
              <a:ext cx="7759160" cy="2514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09049" y="3497719"/>
              <a:ext cx="6030595" cy="504190"/>
            </a:xfrm>
            <a:custGeom>
              <a:avLst/>
              <a:gdLst/>
              <a:ahLst/>
              <a:cxnLst/>
              <a:rect l="l" t="t" r="r" b="b"/>
              <a:pathLst>
                <a:path w="6030595" h="504189">
                  <a:moveTo>
                    <a:pt x="75590" y="188315"/>
                  </a:moveTo>
                  <a:lnTo>
                    <a:pt x="69951" y="182676"/>
                  </a:lnTo>
                  <a:lnTo>
                    <a:pt x="56045" y="182676"/>
                  </a:lnTo>
                  <a:lnTo>
                    <a:pt x="50393" y="188315"/>
                  </a:lnTo>
                  <a:lnTo>
                    <a:pt x="50393" y="202234"/>
                  </a:lnTo>
                  <a:lnTo>
                    <a:pt x="56045" y="207873"/>
                  </a:lnTo>
                  <a:lnTo>
                    <a:pt x="69951" y="207873"/>
                  </a:lnTo>
                  <a:lnTo>
                    <a:pt x="75590" y="202234"/>
                  </a:lnTo>
                  <a:lnTo>
                    <a:pt x="75590" y="195275"/>
                  </a:lnTo>
                  <a:lnTo>
                    <a:pt x="75590" y="188315"/>
                  </a:lnTo>
                  <a:close/>
                </a:path>
                <a:path w="6030595" h="504189">
                  <a:moveTo>
                    <a:pt x="340182" y="422071"/>
                  </a:moveTo>
                  <a:lnTo>
                    <a:pt x="214185" y="422071"/>
                  </a:lnTo>
                  <a:lnTo>
                    <a:pt x="214185" y="434670"/>
                  </a:lnTo>
                  <a:lnTo>
                    <a:pt x="340182" y="434670"/>
                  </a:lnTo>
                  <a:lnTo>
                    <a:pt x="340182" y="422071"/>
                  </a:lnTo>
                  <a:close/>
                </a:path>
                <a:path w="6030595" h="504189">
                  <a:moveTo>
                    <a:pt x="340182" y="371678"/>
                  </a:moveTo>
                  <a:lnTo>
                    <a:pt x="214185" y="371678"/>
                  </a:lnTo>
                  <a:lnTo>
                    <a:pt x="214185" y="384276"/>
                  </a:lnTo>
                  <a:lnTo>
                    <a:pt x="340182" y="384276"/>
                  </a:lnTo>
                  <a:lnTo>
                    <a:pt x="340182" y="371678"/>
                  </a:lnTo>
                  <a:close/>
                </a:path>
                <a:path w="6030595" h="504189">
                  <a:moveTo>
                    <a:pt x="554367" y="163779"/>
                  </a:moveTo>
                  <a:lnTo>
                    <a:pt x="551980" y="151968"/>
                  </a:lnTo>
                  <a:lnTo>
                    <a:pt x="547979" y="146024"/>
                  </a:lnTo>
                  <a:lnTo>
                    <a:pt x="545477" y="142316"/>
                  </a:lnTo>
                  <a:lnTo>
                    <a:pt x="541769" y="139827"/>
                  </a:lnTo>
                  <a:lnTo>
                    <a:pt x="541769" y="153974"/>
                  </a:lnTo>
                  <a:lnTo>
                    <a:pt x="541769" y="376326"/>
                  </a:lnTo>
                  <a:lnTo>
                    <a:pt x="533844" y="384276"/>
                  </a:lnTo>
                  <a:lnTo>
                    <a:pt x="415772" y="384276"/>
                  </a:lnTo>
                  <a:lnTo>
                    <a:pt x="415772" y="314972"/>
                  </a:lnTo>
                  <a:lnTo>
                    <a:pt x="415772" y="302374"/>
                  </a:lnTo>
                  <a:lnTo>
                    <a:pt x="403174" y="302374"/>
                  </a:lnTo>
                  <a:lnTo>
                    <a:pt x="403174" y="314972"/>
                  </a:lnTo>
                  <a:lnTo>
                    <a:pt x="403174" y="491363"/>
                  </a:lnTo>
                  <a:lnTo>
                    <a:pt x="151193" y="491363"/>
                  </a:lnTo>
                  <a:lnTo>
                    <a:pt x="151193" y="384276"/>
                  </a:lnTo>
                  <a:lnTo>
                    <a:pt x="151193" y="314972"/>
                  </a:lnTo>
                  <a:lnTo>
                    <a:pt x="403174" y="314972"/>
                  </a:lnTo>
                  <a:lnTo>
                    <a:pt x="403174" y="302374"/>
                  </a:lnTo>
                  <a:lnTo>
                    <a:pt x="138595" y="302374"/>
                  </a:lnTo>
                  <a:lnTo>
                    <a:pt x="138595" y="384276"/>
                  </a:lnTo>
                  <a:lnTo>
                    <a:pt x="20548" y="384276"/>
                  </a:lnTo>
                  <a:lnTo>
                    <a:pt x="12598" y="376326"/>
                  </a:lnTo>
                  <a:lnTo>
                    <a:pt x="12598" y="153974"/>
                  </a:lnTo>
                  <a:lnTo>
                    <a:pt x="20548" y="146024"/>
                  </a:lnTo>
                  <a:lnTo>
                    <a:pt x="138595" y="146024"/>
                  </a:lnTo>
                  <a:lnTo>
                    <a:pt x="138595" y="201574"/>
                  </a:lnTo>
                  <a:lnTo>
                    <a:pt x="415772" y="201574"/>
                  </a:lnTo>
                  <a:lnTo>
                    <a:pt x="415772" y="188976"/>
                  </a:lnTo>
                  <a:lnTo>
                    <a:pt x="415772" y="146024"/>
                  </a:lnTo>
                  <a:lnTo>
                    <a:pt x="533844" y="146024"/>
                  </a:lnTo>
                  <a:lnTo>
                    <a:pt x="541769" y="153974"/>
                  </a:lnTo>
                  <a:lnTo>
                    <a:pt x="541769" y="139827"/>
                  </a:lnTo>
                  <a:lnTo>
                    <a:pt x="535825" y="135813"/>
                  </a:lnTo>
                  <a:lnTo>
                    <a:pt x="524027" y="133426"/>
                  </a:lnTo>
                  <a:lnTo>
                    <a:pt x="415772" y="133426"/>
                  </a:lnTo>
                  <a:lnTo>
                    <a:pt x="415772" y="91846"/>
                  </a:lnTo>
                  <a:lnTo>
                    <a:pt x="412102" y="88176"/>
                  </a:lnTo>
                  <a:lnTo>
                    <a:pt x="403174" y="79260"/>
                  </a:lnTo>
                  <a:lnTo>
                    <a:pt x="403174" y="100774"/>
                  </a:lnTo>
                  <a:lnTo>
                    <a:pt x="403174" y="188976"/>
                  </a:lnTo>
                  <a:lnTo>
                    <a:pt x="151193" y="188976"/>
                  </a:lnTo>
                  <a:lnTo>
                    <a:pt x="151193" y="146024"/>
                  </a:lnTo>
                  <a:lnTo>
                    <a:pt x="151193" y="12598"/>
                  </a:lnTo>
                  <a:lnTo>
                    <a:pt x="314985" y="12598"/>
                  </a:lnTo>
                  <a:lnTo>
                    <a:pt x="314985" y="100774"/>
                  </a:lnTo>
                  <a:lnTo>
                    <a:pt x="403174" y="100774"/>
                  </a:lnTo>
                  <a:lnTo>
                    <a:pt x="403174" y="79260"/>
                  </a:lnTo>
                  <a:lnTo>
                    <a:pt x="394271" y="70358"/>
                  </a:lnTo>
                  <a:lnTo>
                    <a:pt x="394271" y="88176"/>
                  </a:lnTo>
                  <a:lnTo>
                    <a:pt x="327583" y="88176"/>
                  </a:lnTo>
                  <a:lnTo>
                    <a:pt x="327647" y="21653"/>
                  </a:lnTo>
                  <a:lnTo>
                    <a:pt x="394271" y="88176"/>
                  </a:lnTo>
                  <a:lnTo>
                    <a:pt x="394271" y="70358"/>
                  </a:lnTo>
                  <a:lnTo>
                    <a:pt x="345478" y="21577"/>
                  </a:lnTo>
                  <a:lnTo>
                    <a:pt x="336499" y="12598"/>
                  </a:lnTo>
                  <a:lnTo>
                    <a:pt x="323888" y="0"/>
                  </a:lnTo>
                  <a:lnTo>
                    <a:pt x="138595" y="0"/>
                  </a:lnTo>
                  <a:lnTo>
                    <a:pt x="138595" y="133426"/>
                  </a:lnTo>
                  <a:lnTo>
                    <a:pt x="30353" y="133426"/>
                  </a:lnTo>
                  <a:lnTo>
                    <a:pt x="18542" y="135813"/>
                  </a:lnTo>
                  <a:lnTo>
                    <a:pt x="8890" y="142316"/>
                  </a:lnTo>
                  <a:lnTo>
                    <a:pt x="2387" y="151968"/>
                  </a:lnTo>
                  <a:lnTo>
                    <a:pt x="0" y="163779"/>
                  </a:lnTo>
                  <a:lnTo>
                    <a:pt x="0" y="366522"/>
                  </a:lnTo>
                  <a:lnTo>
                    <a:pt x="2387" y="378333"/>
                  </a:lnTo>
                  <a:lnTo>
                    <a:pt x="8890" y="387985"/>
                  </a:lnTo>
                  <a:lnTo>
                    <a:pt x="18542" y="394487"/>
                  </a:lnTo>
                  <a:lnTo>
                    <a:pt x="30353" y="396875"/>
                  </a:lnTo>
                  <a:lnTo>
                    <a:pt x="138595" y="396875"/>
                  </a:lnTo>
                  <a:lnTo>
                    <a:pt x="138595" y="503974"/>
                  </a:lnTo>
                  <a:lnTo>
                    <a:pt x="415772" y="503974"/>
                  </a:lnTo>
                  <a:lnTo>
                    <a:pt x="415772" y="491363"/>
                  </a:lnTo>
                  <a:lnTo>
                    <a:pt x="415772" y="396875"/>
                  </a:lnTo>
                  <a:lnTo>
                    <a:pt x="524027" y="396875"/>
                  </a:lnTo>
                  <a:lnTo>
                    <a:pt x="535825" y="394487"/>
                  </a:lnTo>
                  <a:lnTo>
                    <a:pt x="545477" y="387985"/>
                  </a:lnTo>
                  <a:lnTo>
                    <a:pt x="547979" y="384276"/>
                  </a:lnTo>
                  <a:lnTo>
                    <a:pt x="551980" y="378333"/>
                  </a:lnTo>
                  <a:lnTo>
                    <a:pt x="554367" y="366522"/>
                  </a:lnTo>
                  <a:lnTo>
                    <a:pt x="554367" y="163779"/>
                  </a:lnTo>
                  <a:close/>
                </a:path>
                <a:path w="6030595" h="504189">
                  <a:moveTo>
                    <a:pt x="6030366" y="88912"/>
                  </a:moveTo>
                  <a:lnTo>
                    <a:pt x="6028004" y="86474"/>
                  </a:lnTo>
                  <a:lnTo>
                    <a:pt x="6016955" y="75425"/>
                  </a:lnTo>
                  <a:lnTo>
                    <a:pt x="5990221" y="48704"/>
                  </a:lnTo>
                  <a:lnTo>
                    <a:pt x="5990221" y="66522"/>
                  </a:lnTo>
                  <a:lnTo>
                    <a:pt x="5949454" y="107251"/>
                  </a:lnTo>
                  <a:lnTo>
                    <a:pt x="5925756" y="83566"/>
                  </a:lnTo>
                  <a:lnTo>
                    <a:pt x="5934888" y="74447"/>
                  </a:lnTo>
                  <a:lnTo>
                    <a:pt x="5966536" y="42824"/>
                  </a:lnTo>
                  <a:lnTo>
                    <a:pt x="5990221" y="66522"/>
                  </a:lnTo>
                  <a:lnTo>
                    <a:pt x="5990221" y="48704"/>
                  </a:lnTo>
                  <a:lnTo>
                    <a:pt x="5984341" y="42824"/>
                  </a:lnTo>
                  <a:lnTo>
                    <a:pt x="5946610" y="5092"/>
                  </a:lnTo>
                  <a:lnTo>
                    <a:pt x="5944070" y="2628"/>
                  </a:lnTo>
                  <a:lnTo>
                    <a:pt x="5940018" y="2628"/>
                  </a:lnTo>
                  <a:lnTo>
                    <a:pt x="5937605" y="5092"/>
                  </a:lnTo>
                  <a:lnTo>
                    <a:pt x="5935230" y="7569"/>
                  </a:lnTo>
                  <a:lnTo>
                    <a:pt x="5935230" y="11442"/>
                  </a:lnTo>
                  <a:lnTo>
                    <a:pt x="5937605" y="13868"/>
                  </a:lnTo>
                  <a:lnTo>
                    <a:pt x="5957621" y="33909"/>
                  </a:lnTo>
                  <a:lnTo>
                    <a:pt x="5917057" y="74447"/>
                  </a:lnTo>
                  <a:lnTo>
                    <a:pt x="5910885" y="68326"/>
                  </a:lnTo>
                  <a:lnTo>
                    <a:pt x="5869914" y="27724"/>
                  </a:lnTo>
                  <a:lnTo>
                    <a:pt x="5865939" y="27724"/>
                  </a:lnTo>
                  <a:lnTo>
                    <a:pt x="5861012" y="32639"/>
                  </a:lnTo>
                  <a:lnTo>
                    <a:pt x="5861012" y="36626"/>
                  </a:lnTo>
                  <a:lnTo>
                    <a:pt x="5883630" y="59245"/>
                  </a:lnTo>
                  <a:lnTo>
                    <a:pt x="5699633" y="243332"/>
                  </a:lnTo>
                  <a:lnTo>
                    <a:pt x="5691594" y="253022"/>
                  </a:lnTo>
                  <a:lnTo>
                    <a:pt x="5685650" y="263982"/>
                  </a:lnTo>
                  <a:lnTo>
                    <a:pt x="5681954" y="275894"/>
                  </a:lnTo>
                  <a:lnTo>
                    <a:pt x="5680659" y="288417"/>
                  </a:lnTo>
                  <a:lnTo>
                    <a:pt x="5680773" y="295046"/>
                  </a:lnTo>
                  <a:lnTo>
                    <a:pt x="5681764" y="301625"/>
                  </a:lnTo>
                  <a:lnTo>
                    <a:pt x="5683618" y="307987"/>
                  </a:lnTo>
                  <a:lnTo>
                    <a:pt x="5646483" y="345135"/>
                  </a:lnTo>
                  <a:lnTo>
                    <a:pt x="5641416" y="352005"/>
                  </a:lnTo>
                  <a:lnTo>
                    <a:pt x="5638571" y="359892"/>
                  </a:lnTo>
                  <a:lnTo>
                    <a:pt x="5638050" y="368249"/>
                  </a:lnTo>
                  <a:lnTo>
                    <a:pt x="5639968" y="376567"/>
                  </a:lnTo>
                  <a:lnTo>
                    <a:pt x="5643816" y="380428"/>
                  </a:lnTo>
                  <a:lnTo>
                    <a:pt x="5534177" y="490067"/>
                  </a:lnTo>
                  <a:lnTo>
                    <a:pt x="5531675" y="492480"/>
                  </a:lnTo>
                  <a:lnTo>
                    <a:pt x="5531599" y="496468"/>
                  </a:lnTo>
                  <a:lnTo>
                    <a:pt x="5536501" y="501548"/>
                  </a:lnTo>
                  <a:lnTo>
                    <a:pt x="5540426" y="501548"/>
                  </a:lnTo>
                  <a:lnTo>
                    <a:pt x="5543080" y="498970"/>
                  </a:lnTo>
                  <a:lnTo>
                    <a:pt x="5652719" y="389331"/>
                  </a:lnTo>
                  <a:lnTo>
                    <a:pt x="5656567" y="393179"/>
                  </a:lnTo>
                  <a:lnTo>
                    <a:pt x="5664886" y="395084"/>
                  </a:lnTo>
                  <a:lnTo>
                    <a:pt x="5673242" y="394563"/>
                  </a:lnTo>
                  <a:lnTo>
                    <a:pt x="5681116" y="391718"/>
                  </a:lnTo>
                  <a:lnTo>
                    <a:pt x="5684367" y="389331"/>
                  </a:lnTo>
                  <a:lnTo>
                    <a:pt x="5688000" y="386664"/>
                  </a:lnTo>
                  <a:lnTo>
                    <a:pt x="5692038" y="382612"/>
                  </a:lnTo>
                  <a:lnTo>
                    <a:pt x="5725134" y="349516"/>
                  </a:lnTo>
                  <a:lnTo>
                    <a:pt x="5731497" y="351370"/>
                  </a:lnTo>
                  <a:lnTo>
                    <a:pt x="5738838" y="352475"/>
                  </a:lnTo>
                  <a:lnTo>
                    <a:pt x="5744705" y="352475"/>
                  </a:lnTo>
                  <a:lnTo>
                    <a:pt x="5757062" y="351370"/>
                  </a:lnTo>
                  <a:lnTo>
                    <a:pt x="5757215" y="351370"/>
                  </a:lnTo>
                  <a:lnTo>
                    <a:pt x="5833199" y="290055"/>
                  </a:lnTo>
                  <a:lnTo>
                    <a:pt x="5873953" y="249262"/>
                  </a:lnTo>
                  <a:lnTo>
                    <a:pt x="5911748" y="211455"/>
                  </a:lnTo>
                  <a:lnTo>
                    <a:pt x="5949531" y="173647"/>
                  </a:lnTo>
                  <a:lnTo>
                    <a:pt x="5973775" y="149390"/>
                  </a:lnTo>
                  <a:lnTo>
                    <a:pt x="5995759" y="171373"/>
                  </a:lnTo>
                  <a:lnTo>
                    <a:pt x="5998248" y="173939"/>
                  </a:lnTo>
                  <a:lnTo>
                    <a:pt x="6002172" y="173939"/>
                  </a:lnTo>
                  <a:lnTo>
                    <a:pt x="6004699" y="171513"/>
                  </a:lnTo>
                  <a:lnTo>
                    <a:pt x="6007163" y="169100"/>
                  </a:lnTo>
                  <a:lnTo>
                    <a:pt x="6007214" y="165112"/>
                  </a:lnTo>
                  <a:lnTo>
                    <a:pt x="6004801" y="162610"/>
                  </a:lnTo>
                  <a:lnTo>
                    <a:pt x="6004699" y="162471"/>
                  </a:lnTo>
                  <a:lnTo>
                    <a:pt x="5991720" y="149390"/>
                  </a:lnTo>
                  <a:lnTo>
                    <a:pt x="5964694" y="122148"/>
                  </a:lnTo>
                  <a:lnTo>
                    <a:pt x="5964694" y="140665"/>
                  </a:lnTo>
                  <a:lnTo>
                    <a:pt x="5931725" y="173647"/>
                  </a:lnTo>
                  <a:lnTo>
                    <a:pt x="5891314" y="133223"/>
                  </a:lnTo>
                  <a:lnTo>
                    <a:pt x="5882398" y="142138"/>
                  </a:lnTo>
                  <a:lnTo>
                    <a:pt x="5922823" y="182562"/>
                  </a:lnTo>
                  <a:lnTo>
                    <a:pt x="5893943" y="211455"/>
                  </a:lnTo>
                  <a:lnTo>
                    <a:pt x="5853557" y="171081"/>
                  </a:lnTo>
                  <a:lnTo>
                    <a:pt x="5844654" y="179984"/>
                  </a:lnTo>
                  <a:lnTo>
                    <a:pt x="5885027" y="220370"/>
                  </a:lnTo>
                  <a:lnTo>
                    <a:pt x="5856148" y="249262"/>
                  </a:lnTo>
                  <a:lnTo>
                    <a:pt x="5815762" y="208876"/>
                  </a:lnTo>
                  <a:lnTo>
                    <a:pt x="5806859" y="217792"/>
                  </a:lnTo>
                  <a:lnTo>
                    <a:pt x="5847245" y="258178"/>
                  </a:lnTo>
                  <a:lnTo>
                    <a:pt x="5815381" y="290055"/>
                  </a:lnTo>
                  <a:lnTo>
                    <a:pt x="5806478" y="281152"/>
                  </a:lnTo>
                  <a:lnTo>
                    <a:pt x="5806478" y="298958"/>
                  </a:lnTo>
                  <a:lnTo>
                    <a:pt x="5780659" y="324802"/>
                  </a:lnTo>
                  <a:lnTo>
                    <a:pt x="5773001" y="331330"/>
                  </a:lnTo>
                  <a:lnTo>
                    <a:pt x="5764263" y="336105"/>
                  </a:lnTo>
                  <a:lnTo>
                    <a:pt x="5754433" y="339090"/>
                  </a:lnTo>
                  <a:lnTo>
                    <a:pt x="5753697" y="339090"/>
                  </a:lnTo>
                  <a:lnTo>
                    <a:pt x="5744705" y="339877"/>
                  </a:lnTo>
                  <a:lnTo>
                    <a:pt x="5740895" y="339877"/>
                  </a:lnTo>
                  <a:lnTo>
                    <a:pt x="5735434" y="339090"/>
                  </a:lnTo>
                  <a:lnTo>
                    <a:pt x="5730951" y="337896"/>
                  </a:lnTo>
                  <a:lnTo>
                    <a:pt x="5716028" y="322986"/>
                  </a:lnTo>
                  <a:lnTo>
                    <a:pt x="5716028" y="340791"/>
                  </a:lnTo>
                  <a:lnTo>
                    <a:pt x="5675947" y="380873"/>
                  </a:lnTo>
                  <a:lnTo>
                    <a:pt x="5671693" y="382612"/>
                  </a:lnTo>
                  <a:lnTo>
                    <a:pt x="5666206" y="382612"/>
                  </a:lnTo>
                  <a:lnTo>
                    <a:pt x="5664619" y="382435"/>
                  </a:lnTo>
                  <a:lnTo>
                    <a:pt x="5663323" y="382130"/>
                  </a:lnTo>
                  <a:lnTo>
                    <a:pt x="5651017" y="369811"/>
                  </a:lnTo>
                  <a:lnTo>
                    <a:pt x="5649633" y="364147"/>
                  </a:lnTo>
                  <a:lnTo>
                    <a:pt x="5651297" y="358178"/>
                  </a:lnTo>
                  <a:lnTo>
                    <a:pt x="5692330" y="317106"/>
                  </a:lnTo>
                  <a:lnTo>
                    <a:pt x="5716028" y="340791"/>
                  </a:lnTo>
                  <a:lnTo>
                    <a:pt x="5716028" y="322986"/>
                  </a:lnTo>
                  <a:lnTo>
                    <a:pt x="5710148" y="317106"/>
                  </a:lnTo>
                  <a:lnTo>
                    <a:pt x="5695226" y="302196"/>
                  </a:lnTo>
                  <a:lnTo>
                    <a:pt x="5694045" y="297688"/>
                  </a:lnTo>
                  <a:lnTo>
                    <a:pt x="5693384" y="293065"/>
                  </a:lnTo>
                  <a:lnTo>
                    <a:pt x="5693257" y="288417"/>
                  </a:lnTo>
                  <a:lnTo>
                    <a:pt x="5694299" y="278358"/>
                  </a:lnTo>
                  <a:lnTo>
                    <a:pt x="5697271" y="268795"/>
                  </a:lnTo>
                  <a:lnTo>
                    <a:pt x="5702058" y="260007"/>
                  </a:lnTo>
                  <a:lnTo>
                    <a:pt x="5708548" y="252247"/>
                  </a:lnTo>
                  <a:lnTo>
                    <a:pt x="5734151" y="226618"/>
                  </a:lnTo>
                  <a:lnTo>
                    <a:pt x="5806478" y="298958"/>
                  </a:lnTo>
                  <a:lnTo>
                    <a:pt x="5806478" y="281152"/>
                  </a:lnTo>
                  <a:lnTo>
                    <a:pt x="5751957" y="226618"/>
                  </a:lnTo>
                  <a:lnTo>
                    <a:pt x="5743130" y="217792"/>
                  </a:lnTo>
                  <a:lnTo>
                    <a:pt x="5742978" y="217792"/>
                  </a:lnTo>
                  <a:lnTo>
                    <a:pt x="5892368" y="68326"/>
                  </a:lnTo>
                  <a:lnTo>
                    <a:pt x="5964694" y="140665"/>
                  </a:lnTo>
                  <a:lnTo>
                    <a:pt x="5964694" y="122148"/>
                  </a:lnTo>
                  <a:lnTo>
                    <a:pt x="5958560" y="115951"/>
                  </a:lnTo>
                  <a:lnTo>
                    <a:pt x="5967273" y="107251"/>
                  </a:lnTo>
                  <a:lnTo>
                    <a:pt x="5999137" y="75425"/>
                  </a:lnTo>
                  <a:lnTo>
                    <a:pt x="6019076" y="95389"/>
                  </a:lnTo>
                  <a:lnTo>
                    <a:pt x="6021603" y="97802"/>
                  </a:lnTo>
                  <a:lnTo>
                    <a:pt x="6025527" y="97802"/>
                  </a:lnTo>
                  <a:lnTo>
                    <a:pt x="6030366" y="92798"/>
                  </a:lnTo>
                  <a:lnTo>
                    <a:pt x="6030366" y="8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48276" y="1422653"/>
            <a:ext cx="208470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complete Tuberculosis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Risk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Assessment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506081" y="1404620"/>
            <a:ext cx="195072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just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follow-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up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requirements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requested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by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200" spc="-8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9535" y="5148834"/>
            <a:ext cx="2120900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General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Medical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Practitioner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3385" y="5176620"/>
            <a:ext cx="1825625" cy="83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100"/>
              </a:lnSpc>
              <a:spcBef>
                <a:spcPts val="100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uploads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both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forms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my.UQ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using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link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provided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in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email/request.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3"/>
              </a:rPr>
              <a:t>The</a:t>
            </a:r>
            <a:r>
              <a:rPr u="sng" spc="-110" dirty="0">
                <a:uFill>
                  <a:solidFill>
                    <a:srgbClr val="512379"/>
                  </a:solidFill>
                </a:uFill>
                <a:hlinkClick r:id="rId3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3"/>
              </a:rPr>
              <a:t>Student</a:t>
            </a:r>
            <a:r>
              <a:rPr u="sng" spc="-110" dirty="0">
                <a:uFill>
                  <a:solidFill>
                    <a:srgbClr val="512379"/>
                  </a:solidFill>
                </a:uFill>
                <a:hlinkClick r:id="rId3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3"/>
              </a:rPr>
              <a:t>Immunisation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3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3"/>
              </a:rPr>
              <a:t>Evidence</a:t>
            </a:r>
            <a:r>
              <a:rPr u="sng" spc="-105" dirty="0">
                <a:uFill>
                  <a:solidFill>
                    <a:srgbClr val="512379"/>
                  </a:solidFill>
                </a:uFill>
                <a:hlinkClick r:id="rId3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3"/>
              </a:rPr>
              <a:t>Record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3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3"/>
              </a:rPr>
              <a:t>process: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145" y="1467992"/>
            <a:ext cx="11297920" cy="4893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indent="-342265">
              <a:lnSpc>
                <a:spcPct val="100000"/>
              </a:lnSpc>
              <a:spcBef>
                <a:spcPts val="100"/>
              </a:spcBef>
              <a:buClr>
                <a:srgbClr val="2B1D37"/>
              </a:buClr>
              <a:buFont typeface="Arial"/>
              <a:buAutoNum type="arabicPeriod"/>
              <a:tabLst>
                <a:tab pos="443865" algn="l"/>
              </a:tabLst>
            </a:pP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You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sent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Request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via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my.UQ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receive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email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with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link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submit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form.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AutoNum type="arabicPeriod"/>
            </a:pPr>
            <a:endParaRPr sz="1200" dirty="0">
              <a:latin typeface="Arial"/>
              <a:cs typeface="Arial"/>
            </a:endParaRPr>
          </a:p>
          <a:p>
            <a:pPr marL="443865" indent="-342265">
              <a:lnSpc>
                <a:spcPct val="100000"/>
              </a:lnSpc>
              <a:buAutoNum type="arabicPeriod"/>
              <a:tabLst>
                <a:tab pos="44386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Ask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GP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Student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AutoNum type="arabicPeriod"/>
            </a:pPr>
            <a:endParaRPr sz="1200" dirty="0">
              <a:latin typeface="Arial"/>
              <a:cs typeface="Arial"/>
            </a:endParaRPr>
          </a:p>
          <a:p>
            <a:pPr marL="901700" lvl="1" indent="-342900">
              <a:lnSpc>
                <a:spcPct val="100000"/>
              </a:lnSpc>
              <a:buChar char="•"/>
              <a:tabLst>
                <a:tab pos="901700" algn="l"/>
              </a:tabLst>
            </a:pP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200" spc="-7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A: Low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Risk</a:t>
            </a:r>
            <a:r>
              <a:rPr sz="1200" spc="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u="sng" spc="-2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OR;</a:t>
            </a:r>
            <a:endParaRPr sz="1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901700" lvl="1" indent="-342900">
              <a:lnSpc>
                <a:spcPct val="100000"/>
              </a:lnSpc>
              <a:buChar char="•"/>
              <a:tabLst>
                <a:tab pos="901700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B: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High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Risk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(only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applicable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Nursing,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Midwifery</a:t>
            </a:r>
            <a:r>
              <a:rPr lang="en-AU" sz="1200" spc="-25" dirty="0">
                <a:solidFill>
                  <a:srgbClr val="2B1D37"/>
                </a:solidFill>
                <a:latin typeface="Arial"/>
                <a:cs typeface="Arial"/>
              </a:rPr>
              <a:t>,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Dentistry</a:t>
            </a:r>
            <a:r>
              <a:rPr lang="en-AU" sz="1200" dirty="0">
                <a:solidFill>
                  <a:srgbClr val="2B1D37"/>
                </a:solidFill>
                <a:latin typeface="Arial"/>
                <a:cs typeface="Arial"/>
              </a:rPr>
              <a:t> and Medicine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students)</a:t>
            </a:r>
            <a:endParaRPr sz="1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443865" indent="-342265">
              <a:lnSpc>
                <a:spcPct val="100000"/>
              </a:lnSpc>
              <a:buAutoNum type="arabicPeriod"/>
              <a:tabLst>
                <a:tab pos="44386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TB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risk assessment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yourself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submit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with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form.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AutoNum type="arabicPeriod"/>
            </a:pPr>
            <a:endParaRPr sz="1200" dirty="0">
              <a:latin typeface="Arial"/>
              <a:cs typeface="Arial"/>
            </a:endParaRPr>
          </a:p>
          <a:p>
            <a:pPr marL="443865" marR="68580" indent="-342900">
              <a:lnSpc>
                <a:spcPct val="100000"/>
              </a:lnSpc>
              <a:buAutoNum type="arabicPeriod"/>
              <a:tabLst>
                <a:tab pos="443865" algn="l"/>
              </a:tabLst>
            </a:pP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forms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processed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by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UQ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(IRT),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they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will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leave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comments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request</a:t>
            </a:r>
            <a:r>
              <a:rPr sz="1200" spc="-9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send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email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 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any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requirements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outstanding.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AutoNum type="arabicPeriod"/>
            </a:pPr>
            <a:endParaRPr sz="1200" dirty="0">
              <a:latin typeface="Arial"/>
              <a:cs typeface="Arial"/>
            </a:endParaRPr>
          </a:p>
          <a:p>
            <a:pPr marL="443865" indent="-342265">
              <a:lnSpc>
                <a:spcPct val="100000"/>
              </a:lnSpc>
              <a:buAutoNum type="arabicPeriod"/>
              <a:tabLst>
                <a:tab pos="44386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 have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completed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2 doses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 your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Hep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 vaccination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schedule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able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attend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9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conditionally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until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u="none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updated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form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including</a:t>
            </a:r>
            <a:endParaRPr sz="1200" dirty="0">
              <a:latin typeface="Arial"/>
              <a:cs typeface="Arial"/>
            </a:endParaRPr>
          </a:p>
          <a:p>
            <a:pPr marL="44386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200" baseline="24305" dirty="0">
                <a:solidFill>
                  <a:srgbClr val="2B1D37"/>
                </a:solidFill>
                <a:latin typeface="Arial"/>
                <a:cs typeface="Arial"/>
              </a:rPr>
              <a:t>rd</a:t>
            </a:r>
            <a:r>
              <a:rPr sz="1200" spc="142" baseline="2430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dose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date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and/or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serology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results.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 dirty="0">
              <a:latin typeface="Arial"/>
              <a:cs typeface="Arial"/>
            </a:endParaRPr>
          </a:p>
          <a:p>
            <a:pPr marL="443865" marR="95885" indent="-342900">
              <a:lnSpc>
                <a:spcPct val="100000"/>
              </a:lnSpc>
              <a:buAutoNum type="arabicPeriod" startAt="6"/>
              <a:tabLst>
                <a:tab pos="44386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IRT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determine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that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require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further</a:t>
            </a:r>
            <a:r>
              <a:rPr sz="12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TB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testing,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able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attend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conditionally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until</a:t>
            </a:r>
            <a:r>
              <a:rPr sz="12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upload</a:t>
            </a:r>
            <a:r>
              <a:rPr sz="1200" u="none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evidence</a:t>
            </a:r>
            <a:r>
              <a:rPr sz="12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from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u="none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test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confirming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clear status.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AutoNum type="arabicPeriod" startAt="6"/>
            </a:pPr>
            <a:endParaRPr sz="1200" dirty="0">
              <a:latin typeface="Arial"/>
              <a:cs typeface="Arial"/>
            </a:endParaRPr>
          </a:p>
          <a:p>
            <a:pPr marL="443865" indent="-342265">
              <a:lnSpc>
                <a:spcPct val="100000"/>
              </a:lnSpc>
              <a:buAutoNum type="arabicPeriod" startAt="6"/>
              <a:tabLst>
                <a:tab pos="443865" algn="l"/>
              </a:tabLst>
            </a:pP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IMPORTANT!!</a:t>
            </a:r>
            <a:r>
              <a:rPr sz="1200" u="sng" spc="-2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Conditional</a:t>
            </a:r>
            <a:r>
              <a:rPr sz="1200" u="sng" spc="-5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status</a:t>
            </a:r>
            <a:r>
              <a:rPr sz="1200" u="sng" spc="-1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is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temporary</a:t>
            </a:r>
            <a:r>
              <a:rPr sz="1200" u="sng" spc="-3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and</a:t>
            </a:r>
            <a:r>
              <a:rPr sz="1200" u="sng" spc="-3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will expire</a:t>
            </a:r>
            <a:r>
              <a:rPr sz="1200" u="sng" spc="-1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within</a:t>
            </a:r>
            <a:r>
              <a:rPr sz="1200" u="sng" spc="-1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6</a:t>
            </a:r>
            <a:r>
              <a:rPr sz="1200" u="sng" spc="-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months</a:t>
            </a:r>
            <a:r>
              <a:rPr sz="1200" u="sng" spc="-4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after</a:t>
            </a:r>
            <a:r>
              <a:rPr sz="1200" u="sng" spc="-3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the</a:t>
            </a:r>
            <a:r>
              <a:rPr sz="1200" u="sng" spc="-1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original</a:t>
            </a:r>
            <a:r>
              <a:rPr sz="1200" u="sng" spc="-3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deadline</a:t>
            </a:r>
            <a:r>
              <a:rPr sz="1200" b="1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 dirty="0">
              <a:latin typeface="Arial"/>
              <a:cs typeface="Arial"/>
            </a:endParaRPr>
          </a:p>
          <a:p>
            <a:pPr marR="307975" algn="ctr">
              <a:lnSpc>
                <a:spcPct val="100000"/>
              </a:lnSpc>
            </a:pP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4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4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questions</a:t>
            </a:r>
            <a:r>
              <a:rPr sz="1400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specific</a:t>
            </a:r>
            <a:r>
              <a:rPr sz="14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4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4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requirements,</a:t>
            </a:r>
            <a:r>
              <a:rPr sz="14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please</a:t>
            </a:r>
            <a:r>
              <a:rPr sz="14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ask</a:t>
            </a:r>
            <a:r>
              <a:rPr sz="14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comments</a:t>
            </a:r>
            <a:r>
              <a:rPr sz="14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section</a:t>
            </a:r>
            <a:r>
              <a:rPr sz="14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your</a:t>
            </a:r>
            <a:r>
              <a:rPr sz="14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request</a:t>
            </a:r>
            <a:r>
              <a:rPr sz="14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sz="14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contact</a:t>
            </a:r>
            <a:r>
              <a:rPr sz="14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endParaRPr sz="1400" dirty="0">
              <a:latin typeface="Arial"/>
              <a:cs typeface="Arial"/>
            </a:endParaRPr>
          </a:p>
          <a:p>
            <a:pPr marR="307340" algn="ctr">
              <a:lnSpc>
                <a:spcPct val="100000"/>
              </a:lnSpc>
            </a:pP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Immunisation</a:t>
            </a:r>
            <a:r>
              <a:rPr sz="1400" spc="-7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Record</a:t>
            </a:r>
            <a:r>
              <a:rPr sz="1400" spc="-9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B1D37"/>
                </a:solidFill>
                <a:latin typeface="Arial"/>
                <a:cs typeface="Arial"/>
              </a:rPr>
              <a:t>Team</a:t>
            </a:r>
            <a:r>
              <a:rPr sz="14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(IRT)</a:t>
            </a:r>
            <a:r>
              <a:rPr sz="1400" spc="-6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via</a:t>
            </a:r>
            <a:r>
              <a:rPr sz="14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2"/>
              </a:rPr>
              <a:t>immunisation@uq.edu.au</a:t>
            </a:r>
            <a:r>
              <a:rPr sz="1400" u="none" spc="-10" dirty="0">
                <a:solidFill>
                  <a:srgbClr val="2B1D37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  <a:p>
            <a:pPr marR="310515" algn="ctr">
              <a:lnSpc>
                <a:spcPct val="100000"/>
              </a:lnSpc>
            </a:pPr>
            <a:r>
              <a:rPr sz="1400" spc="-4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can</a:t>
            </a:r>
            <a:r>
              <a:rPr sz="14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also</a:t>
            </a:r>
            <a:r>
              <a:rPr sz="14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find</a:t>
            </a:r>
            <a:r>
              <a:rPr sz="14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answers</a:t>
            </a:r>
            <a:r>
              <a:rPr sz="14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commonly</a:t>
            </a:r>
            <a:r>
              <a:rPr sz="14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asked</a:t>
            </a:r>
            <a:r>
              <a:rPr sz="14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questions</a:t>
            </a:r>
            <a:r>
              <a:rPr sz="14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1D37"/>
                </a:solidFill>
                <a:latin typeface="Arial"/>
                <a:cs typeface="Arial"/>
              </a:rPr>
              <a:t>via</a:t>
            </a:r>
            <a:r>
              <a:rPr sz="1400" spc="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3"/>
              </a:rPr>
              <a:t>UQ</a:t>
            </a:r>
            <a:r>
              <a:rPr sz="1400" u="sng" spc="-9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00" u="sng" spc="-10" dirty="0">
                <a:solidFill>
                  <a:srgbClr val="512379"/>
                </a:solidFill>
                <a:uFill>
                  <a:solidFill>
                    <a:srgbClr val="512379"/>
                  </a:solidFill>
                </a:uFill>
                <a:latin typeface="Arial"/>
                <a:cs typeface="Arial"/>
                <a:hlinkClick r:id="rId3"/>
              </a:rPr>
              <a:t>Answers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The</a:t>
            </a:r>
            <a:r>
              <a:rPr u="sng" spc="-110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Student</a:t>
            </a:r>
            <a:r>
              <a:rPr u="sng" spc="-110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Immunisation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Evidence</a:t>
            </a:r>
            <a:r>
              <a:rPr u="sng" spc="-10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Record</a:t>
            </a:r>
            <a:r>
              <a:rPr u="sng" spc="-9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4"/>
              </a:rPr>
              <a:t>process: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2853" y="4896992"/>
            <a:ext cx="8956040" cy="151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2B1D37"/>
              </a:buClr>
              <a:buFont typeface="Arial"/>
              <a:buChar char="•"/>
              <a:tabLst>
                <a:tab pos="299085" algn="l"/>
              </a:tabLst>
            </a:pP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No</a:t>
            </a:r>
            <a:r>
              <a:rPr sz="1200" b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Card,</a:t>
            </a:r>
            <a:r>
              <a:rPr sz="1200" b="1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No</a:t>
            </a:r>
            <a:r>
              <a:rPr sz="1200" b="1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Start</a:t>
            </a:r>
            <a:r>
              <a:rPr sz="1200" b="1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B1D37"/>
                </a:solidFill>
                <a:latin typeface="Arial"/>
                <a:cs typeface="Arial"/>
              </a:rPr>
              <a:t>–</a:t>
            </a:r>
            <a:r>
              <a:rPr sz="1200" b="1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-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do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not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have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valid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Blue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Card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cannot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placement,</a:t>
            </a:r>
            <a:r>
              <a:rPr sz="1200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this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QLD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government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policy.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Please</a:t>
            </a:r>
            <a:r>
              <a:rPr sz="1200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see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Working</a:t>
            </a:r>
            <a:r>
              <a:rPr sz="1200" u="sng" spc="-5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with</a:t>
            </a:r>
            <a:r>
              <a:rPr sz="1200" u="sng" spc="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children</a:t>
            </a:r>
            <a:r>
              <a:rPr sz="1200" u="sng" spc="-4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check</a:t>
            </a:r>
            <a:r>
              <a:rPr sz="1200" u="sng" spc="-3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(Blue</a:t>
            </a:r>
            <a:r>
              <a:rPr sz="1200" u="sng" spc="-15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2"/>
              </a:rPr>
              <a:t>Card)</a:t>
            </a:r>
            <a:r>
              <a:rPr sz="1200" u="none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information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on</a:t>
            </a:r>
            <a:r>
              <a:rPr sz="1200" u="none" spc="-6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our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website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u="none" spc="-4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details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about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the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process</a:t>
            </a:r>
            <a:r>
              <a:rPr sz="1200" u="none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of</a:t>
            </a:r>
            <a:r>
              <a:rPr sz="1200" u="none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applying</a:t>
            </a:r>
            <a:r>
              <a:rPr sz="1200" u="none" spc="-4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u="none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none" spc="-5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card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or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linking</a:t>
            </a:r>
            <a:r>
              <a:rPr sz="1200" spc="-3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card.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Blue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Cards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valid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3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years.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B1D37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It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an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offense</a:t>
            </a:r>
            <a:r>
              <a:rPr sz="1200" spc="-5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to apply</a:t>
            </a:r>
            <a:r>
              <a:rPr sz="1200" spc="-5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for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Blue</a:t>
            </a:r>
            <a:r>
              <a:rPr sz="1200" spc="-2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Card</a:t>
            </a:r>
            <a:r>
              <a:rPr sz="1200" spc="-3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if</a:t>
            </a:r>
            <a:r>
              <a:rPr sz="1200" spc="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you</a:t>
            </a:r>
            <a:r>
              <a:rPr sz="1200" spc="-2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B1D37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2B1D37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disqualified</a:t>
            </a:r>
            <a:r>
              <a:rPr sz="1200" u="sng" spc="-5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10" dirty="0">
                <a:solidFill>
                  <a:srgbClr val="2B1D37"/>
                </a:solidFill>
                <a:uFill>
                  <a:solidFill>
                    <a:srgbClr val="2B1D37"/>
                  </a:solidFill>
                </a:uFill>
                <a:latin typeface="Arial"/>
                <a:cs typeface="Arial"/>
                <a:hlinkClick r:id="rId3"/>
              </a:rPr>
              <a:t>person</a:t>
            </a:r>
            <a:r>
              <a:rPr sz="1200" u="none" spc="-10" dirty="0">
                <a:solidFill>
                  <a:srgbClr val="2B1D37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82853" y="6515424"/>
            <a:ext cx="201676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Placement</a:t>
            </a:r>
            <a:r>
              <a:rPr spc="-20" dirty="0"/>
              <a:t> </a:t>
            </a:r>
            <a:r>
              <a:rPr dirty="0"/>
              <a:t>Ready</a:t>
            </a:r>
            <a:r>
              <a:rPr spc="10" dirty="0"/>
              <a:t> </a:t>
            </a:r>
            <a:r>
              <a:rPr spc="-10" dirty="0"/>
              <a:t>Information</a:t>
            </a:r>
            <a:r>
              <a:rPr spc="-20" dirty="0"/>
              <a:t> </a:t>
            </a:r>
            <a:r>
              <a:rPr dirty="0"/>
              <a:t>Session</a:t>
            </a:r>
            <a:r>
              <a:rPr spc="-20" dirty="0"/>
              <a:t> 202</a:t>
            </a:r>
            <a:r>
              <a:rPr lang="en-AU" spc="-20" dirty="0"/>
              <a:t>5</a:t>
            </a:r>
            <a:endParaRPr spc="-2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Blue</a:t>
            </a:r>
            <a:r>
              <a:rPr u="sng" spc="-80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Card</a:t>
            </a:r>
            <a:r>
              <a:rPr u="sng" spc="-6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(Working</a:t>
            </a:r>
            <a:r>
              <a:rPr u="sng" spc="-7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with</a:t>
            </a:r>
            <a:r>
              <a:rPr u="sng" spc="-7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Children</a:t>
            </a:r>
            <a:r>
              <a:rPr u="sng" spc="-5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Check</a:t>
            </a:r>
            <a:r>
              <a:rPr u="sng" spc="-7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dirty="0">
                <a:uFill>
                  <a:solidFill>
                    <a:srgbClr val="512379"/>
                  </a:solidFill>
                </a:uFill>
                <a:hlinkClick r:id="rId4"/>
              </a:rPr>
              <a:t>or</a:t>
            </a:r>
            <a:r>
              <a:rPr u="sng" spc="-75" dirty="0">
                <a:uFill>
                  <a:solidFill>
                    <a:srgbClr val="512379"/>
                  </a:solidFill>
                </a:uFill>
                <a:hlinkClick r:id="rId4"/>
              </a:rPr>
              <a:t> </a:t>
            </a:r>
            <a:r>
              <a:rPr u="sng" spc="-10" dirty="0">
                <a:uFill>
                  <a:solidFill>
                    <a:srgbClr val="512379"/>
                  </a:solidFill>
                </a:uFill>
                <a:hlinkClick r:id="rId4"/>
              </a:rPr>
              <a:t>WWCC)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0227" y="1296415"/>
            <a:ext cx="300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How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apply</a:t>
            </a:r>
            <a:r>
              <a:rPr sz="1800" spc="-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Blue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952A8A"/>
                </a:solidFill>
                <a:latin typeface="Arial"/>
                <a:cs typeface="Arial"/>
              </a:rPr>
              <a:t>Card</a:t>
            </a:r>
            <a:r>
              <a:rPr sz="1800" spc="-20" dirty="0">
                <a:solidFill>
                  <a:srgbClr val="2B1D37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583" y="3139185"/>
            <a:ext cx="535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How</a:t>
            </a:r>
            <a:r>
              <a:rPr sz="1800" spc="-2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link</a:t>
            </a:r>
            <a:r>
              <a:rPr sz="1800" spc="-2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an</a:t>
            </a:r>
            <a:r>
              <a:rPr sz="1800" spc="-3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existing</a:t>
            </a:r>
            <a:r>
              <a:rPr sz="1800" spc="-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Blue</a:t>
            </a:r>
            <a:r>
              <a:rPr sz="1800" spc="-20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Card</a:t>
            </a:r>
            <a:r>
              <a:rPr sz="1800" spc="-1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(volunteer</a:t>
            </a:r>
            <a:r>
              <a:rPr sz="1800" spc="-1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52A8A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952A8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52A8A"/>
                </a:solidFill>
                <a:latin typeface="Arial"/>
                <a:cs typeface="Arial"/>
              </a:rPr>
              <a:t>paid):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Picture 10" descr="A purple line with black text&#10;&#10;AI-generated content may be incorrect.">
            <a:extLst>
              <a:ext uri="{FF2B5EF4-FFF2-40B4-BE49-F238E27FC236}">
                <a16:creationId xmlns:a16="http://schemas.microsoft.com/office/drawing/2014/main" id="{CA88C6E8-D9C3-3FC8-6491-24FB75C40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57910"/>
            <a:ext cx="9067800" cy="1619500"/>
          </a:xfrm>
          <a:prstGeom prst="rect">
            <a:avLst/>
          </a:prstGeom>
        </p:spPr>
      </p:pic>
      <p:pic>
        <p:nvPicPr>
          <p:cNvPr id="13" name="Picture 12" descr="A purple line with black text&#10;&#10;AI-generated content may be incorrect.">
            <a:extLst>
              <a:ext uri="{FF2B5EF4-FFF2-40B4-BE49-F238E27FC236}">
                <a16:creationId xmlns:a16="http://schemas.microsoft.com/office/drawing/2014/main" id="{2A0EC42E-AD80-EFA8-585A-22DECA15B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83" y="3490214"/>
            <a:ext cx="4464279" cy="12256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3736</Words>
  <Application>Microsoft Office PowerPoint</Application>
  <PresentationFormat>Widescreen</PresentationFormat>
  <Paragraphs>611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Times New Roman</vt:lpstr>
      <vt:lpstr>Wingdings</vt:lpstr>
      <vt:lpstr>Office Theme</vt:lpstr>
      <vt:lpstr>HMBS Placement Ready Information Session</vt:lpstr>
      <vt:lpstr>Acknowledgement of Country</vt:lpstr>
      <vt:lpstr>Your Placement Support Teams There are three main support teams to assist you with preparing and completing your placements</vt:lpstr>
      <vt:lpstr>Summary of Pre-Placement Requirements</vt:lpstr>
      <vt:lpstr>Requirements and due dates by Discipline</vt:lpstr>
      <vt:lpstr>Top Tips to becoming compliant</vt:lpstr>
      <vt:lpstr>The Student Immunisation Evidence Record process:</vt:lpstr>
      <vt:lpstr>The Student Immunisation Evidence Record process:</vt:lpstr>
      <vt:lpstr>Blue Card (Working with Children Check or WWCC)</vt:lpstr>
      <vt:lpstr>HaBS Placement Safety Training modules (Blackboard)</vt:lpstr>
      <vt:lpstr>National Police Certificate and Statutory Declaration</vt:lpstr>
      <vt:lpstr>First Aid and CPR</vt:lpstr>
      <vt:lpstr>QLD Health requirements</vt:lpstr>
      <vt:lpstr>Disability Worker Screening Clearance (DWSC/Yellow Card)</vt:lpstr>
      <vt:lpstr>N95 Mask Fit Testing</vt:lpstr>
      <vt:lpstr>Traveller declaration</vt:lpstr>
      <vt:lpstr>Program-specific requirements</vt:lpstr>
      <vt:lpstr>How to submit your pre-placement requirements</vt:lpstr>
      <vt:lpstr>A Brief Guide to InPlace for Students</vt:lpstr>
      <vt:lpstr>Having trouble scanning documents?</vt:lpstr>
      <vt:lpstr>Your Personal Safety on Placement</vt:lpstr>
      <vt:lpstr>Useful links</vt:lpstr>
      <vt:lpstr>PowerPoint Presentation</vt:lpstr>
      <vt:lpstr>Questions about your pre-placement compliance requirements?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Katrina Shimmin-Clarke</dc:creator>
  <cp:lastModifiedBy>Rita Zhu</cp:lastModifiedBy>
  <cp:revision>13</cp:revision>
  <dcterms:created xsi:type="dcterms:W3CDTF">2024-11-27T03:13:23Z</dcterms:created>
  <dcterms:modified xsi:type="dcterms:W3CDTF">2025-05-27T01:03:49Z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2024-11-27T00:00:00Z</vt:filetime>
  </property>
  <property fmtid="{D5CDD505-2E9C-101B-9397-08002B2CF9AE}" pid="5" name="MSIP_Label_0f488380-630a-4f55-a077-a19445e3f360_ActionId">
    <vt:lpwstr>d96f5fcc-5603-43bf-977e-9b9329ffdd35</vt:lpwstr>
  </property>
  <property fmtid="{D5CDD505-2E9C-101B-9397-08002B2CF9AE}" pid="6" name="MSIP_Label_0f488380-630a-4f55-a077-a19445e3f360_ContentBits">
    <vt:lpwstr>0</vt:lpwstr>
  </property>
  <property fmtid="{D5CDD505-2E9C-101B-9397-08002B2CF9AE}" pid="7" name="MSIP_Label_0f488380-630a-4f55-a077-a19445e3f360_Enabled">
    <vt:lpwstr>true</vt:lpwstr>
  </property>
  <property fmtid="{D5CDD505-2E9C-101B-9397-08002B2CF9AE}" pid="8" name="MSIP_Label_0f488380-630a-4f55-a077-a19445e3f360_Method">
    <vt:lpwstr>Standard</vt:lpwstr>
  </property>
  <property fmtid="{D5CDD505-2E9C-101B-9397-08002B2CF9AE}" pid="9" name="MSIP_Label_0f488380-630a-4f55-a077-a19445e3f360_Name">
    <vt:lpwstr>OFFICIAL - INTERNAL</vt:lpwstr>
  </property>
  <property fmtid="{D5CDD505-2E9C-101B-9397-08002B2CF9AE}" pid="10" name="MSIP_Label_0f488380-630a-4f55-a077-a19445e3f360_SetDate">
    <vt:lpwstr>2022-05-03T03:06:24Z</vt:lpwstr>
  </property>
  <property fmtid="{D5CDD505-2E9C-101B-9397-08002B2CF9AE}" pid="11" name="MSIP_Label_0f488380-630a-4f55-a077-a19445e3f360_SiteId">
    <vt:lpwstr>b6e377cf-9db3-46cb-91a2-fad9605bb15c</vt:lpwstr>
  </property>
  <property fmtid="{D5CDD505-2E9C-101B-9397-08002B2CF9AE}" pid="12" name="Producer">
    <vt:lpwstr>Microsoft® PowerPoint® for Microsoft 365</vt:lpwstr>
  </property>
</Properties>
</file>